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3" r:id="rId1"/>
    <p:sldMasterId id="2147483835" r:id="rId2"/>
  </p:sldMasterIdLst>
  <p:notesMasterIdLst>
    <p:notesMasterId r:id="rId11"/>
  </p:notesMasterIdLst>
  <p:handoutMasterIdLst>
    <p:handoutMasterId r:id="rId12"/>
  </p:handoutMasterIdLst>
  <p:sldIdLst>
    <p:sldId id="277" r:id="rId3"/>
    <p:sldId id="328" r:id="rId4"/>
    <p:sldId id="329" r:id="rId5"/>
    <p:sldId id="330" r:id="rId6"/>
    <p:sldId id="331" r:id="rId7"/>
    <p:sldId id="333" r:id="rId8"/>
    <p:sldId id="332" r:id="rId9"/>
    <p:sldId id="320" r:id="rId10"/>
  </p:sldIdLst>
  <p:sldSz cx="9144000" cy="6858000" type="screen4x3"/>
  <p:notesSz cx="7099300" cy="10234613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ELFOLIE UND INHALT" id="{EE235A36-39B4-4349-9861-25AD04D11B19}">
          <p14:sldIdLst>
            <p14:sldId id="277"/>
            <p14:sldId id="328"/>
            <p14:sldId id="329"/>
            <p14:sldId id="330"/>
            <p14:sldId id="331"/>
            <p14:sldId id="333"/>
          </p14:sldIdLst>
        </p14:section>
        <p14:section name="ZWISCHENFOLIEN" id="{455B065C-300A-7747-A2F7-8487E134A03B}">
          <p14:sldIdLst>
            <p14:sldId id="332"/>
          </p14:sldIdLst>
        </p14:section>
        <p14:section name="TEXTFOLIEN" id="{3F10B530-848E-5548-9195-E17A1F44DCA0}">
          <p14:sldIdLst/>
        </p14:section>
        <p14:section name="BILD-,GRAFIK-,MEDIENFOLIEN" id="{8CC520A9-DEAC-C24D-861F-D4CAE5620502}">
          <p14:sldIdLst/>
        </p14:section>
        <p14:section name="DIAGRAMM- UND INFOLIEN" id="{2A76A3A5-FD9E-B443-A51B-B2CF89E9396F}">
          <p14:sldIdLst/>
        </p14:section>
        <p14:section name="Endfolie" id="{1A460E88-E5AA-3347-BBF5-B56C2F516509}">
          <p14:sldIdLst>
            <p14:sldId id="32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232A"/>
    <a:srgbClr val="8C0000"/>
    <a:srgbClr val="FF3100"/>
    <a:srgbClr val="FF2600"/>
    <a:srgbClr val="D922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1036"/>
  </p:normalViewPr>
  <p:slideViewPr>
    <p:cSldViewPr snapToObjects="1" showGuides="1">
      <p:cViewPr varScale="1">
        <p:scale>
          <a:sx n="65" d="100"/>
          <a:sy n="65" d="100"/>
        </p:scale>
        <p:origin x="1347" y="3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Objects="1" showGuides="1">
      <p:cViewPr varScale="1">
        <p:scale>
          <a:sx n="117" d="100"/>
          <a:sy n="117" d="100"/>
        </p:scale>
        <p:origin x="3952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B6529-229E-0B49-A600-203989F581CF}" type="datetimeFigureOut">
              <a:rPr lang="de-DE" smtClean="0"/>
              <a:t>02.07.2020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1C21B0-C3C5-FE4C-896B-5A10F4A9CA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31678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D81B77-36DE-454C-A3E7-30AB4CBEC1A0}" type="datetimeFigureOut">
              <a:rPr lang="de-DE" smtClean="0"/>
              <a:t>02.07.2020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279525"/>
            <a:ext cx="46069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5067E7-12E0-6541-8452-2D9CD2E63D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8807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Untertitel 2"/>
          <p:cNvSpPr>
            <a:spLocks noGrp="1"/>
          </p:cNvSpPr>
          <p:nvPr>
            <p:ph type="subTitle" idx="1"/>
          </p:nvPr>
        </p:nvSpPr>
        <p:spPr>
          <a:xfrm>
            <a:off x="0" y="5301208"/>
            <a:ext cx="9144000" cy="452940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square" lIns="756000" tIns="36000" rIns="0" bIns="39600">
            <a:spAutoFit/>
          </a:bodyPr>
          <a:lstStyle>
            <a:lvl1pPr marL="0" indent="0" algn="l">
              <a:lnSpc>
                <a:spcPct val="100000"/>
              </a:lnSpc>
              <a:buNone/>
              <a:defRPr sz="2400" cap="all" baseline="0">
                <a:solidFill>
                  <a:schemeClr val="accent4"/>
                </a:solidFill>
                <a:latin typeface="Arial Narrow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pic>
        <p:nvPicPr>
          <p:cNvPr id="7" name="Bild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300000">
            <a:off x="2531491" y="1082338"/>
            <a:ext cx="2880000" cy="2873239"/>
          </a:xfrm>
          <a:prstGeom prst="rect">
            <a:avLst/>
          </a:prstGeom>
        </p:spPr>
      </p:pic>
      <p:pic>
        <p:nvPicPr>
          <p:cNvPr id="8" name="Bild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300000">
            <a:off x="2891490" y="1846444"/>
            <a:ext cx="2160000" cy="1345025"/>
          </a:xfrm>
          <a:prstGeom prst="rect">
            <a:avLst/>
          </a:prstGeom>
        </p:spPr>
      </p:pic>
      <p:pic>
        <p:nvPicPr>
          <p:cNvPr id="9" name="Bild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300000">
            <a:off x="5656913" y="804519"/>
            <a:ext cx="2880000" cy="287323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4580432"/>
            <a:ext cx="9144000" cy="657479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square" lIns="756000" tIns="36000" rIns="0" bIns="36000" anchor="b" anchorCtr="0">
            <a:spAutoFit/>
          </a:bodyPr>
          <a:lstStyle>
            <a:lvl1pPr algn="l">
              <a:defRPr sz="3800" cap="all" baseline="0">
                <a:solidFill>
                  <a:schemeClr val="accent1"/>
                </a:solidFill>
                <a:latin typeface="Arial Narrow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28127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liesstext mit Infokas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3"/>
          <p:cNvSpPr>
            <a:spLocks noGrp="1"/>
          </p:cNvSpPr>
          <p:nvPr>
            <p:ph type="body" sz="quarter" idx="13" hasCustomPrompt="1"/>
          </p:nvPr>
        </p:nvSpPr>
        <p:spPr>
          <a:xfrm>
            <a:off x="755650" y="1844675"/>
            <a:ext cx="3672334" cy="4176713"/>
          </a:xfrm>
          <a:prstGeom prst="rect">
            <a:avLst/>
          </a:prstGeom>
        </p:spPr>
        <p:txBody>
          <a:bodyPr lIns="0" tIns="0" rIns="0" bIns="0" numCol="1" spcCol="36000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pPr lvl="0"/>
            <a:r>
              <a:rPr lang="de-DE" dirty="0" err="1" smtClean="0"/>
              <a:t>Fliesstext</a:t>
            </a:r>
            <a:r>
              <a:rPr lang="de-DE" dirty="0" smtClean="0"/>
              <a:t> einfügen</a:t>
            </a:r>
            <a:endParaRPr lang="de-DE" dirty="0"/>
          </a:p>
        </p:txBody>
      </p:sp>
      <p:sp>
        <p:nvSpPr>
          <p:cNvPr id="6" name="Textplatzhalter 3"/>
          <p:cNvSpPr>
            <a:spLocks noGrp="1"/>
          </p:cNvSpPr>
          <p:nvPr>
            <p:ph type="body" sz="quarter" idx="14" hasCustomPrompt="1"/>
          </p:nvPr>
        </p:nvSpPr>
        <p:spPr>
          <a:xfrm>
            <a:off x="4724799" y="2276872"/>
            <a:ext cx="3672333" cy="49086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lIns="144000" tIns="144000" rIns="144000" bIns="144000" numCol="1" spcCol="360000">
            <a:spAutoFit/>
          </a:bodyPr>
          <a:lstStyle>
            <a:lvl1pPr marL="285750" indent="-285750">
              <a:lnSpc>
                <a:spcPct val="100000"/>
              </a:lnSpc>
              <a:spcBef>
                <a:spcPts val="0"/>
              </a:spcBef>
              <a:buClr>
                <a:srgbClr val="D8232A"/>
              </a:buClr>
              <a:buSzPct val="150000"/>
              <a:buFont typeface="Wingdings" charset="2"/>
              <a:buChar char="§"/>
              <a:defRPr sz="13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pPr lvl="0"/>
            <a:r>
              <a:rPr lang="de-DE" dirty="0" smtClean="0"/>
              <a:t>Wichtige Punkte aufzählen</a:t>
            </a:r>
            <a:endParaRPr lang="de-DE" dirty="0"/>
          </a:p>
        </p:txBody>
      </p:sp>
      <p:sp>
        <p:nvSpPr>
          <p:cNvPr id="8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4724799" y="1844675"/>
            <a:ext cx="3672334" cy="432197"/>
          </a:xfrm>
          <a:prstGeom prst="rect">
            <a:avLst/>
          </a:prstGeom>
          <a:solidFill>
            <a:srgbClr val="D8232A"/>
          </a:solidFill>
        </p:spPr>
        <p:txBody>
          <a:bodyPr lIns="144000" tIns="144000" rIns="144000" bIns="144000" numCol="1" spcCol="36000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 cap="all" baseline="0">
                <a:solidFill>
                  <a:schemeClr val="bg1"/>
                </a:solidFill>
                <a:latin typeface="Arial" charset="0"/>
              </a:defRPr>
            </a:lvl1pPr>
          </a:lstStyle>
          <a:p>
            <a:pPr lvl="0"/>
            <a:r>
              <a:rPr lang="de-DE" dirty="0" smtClean="0"/>
              <a:t>TITEL KASTEN EINFÜGEN EINZEILIG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7" name="Untertitel 2"/>
          <p:cNvSpPr>
            <a:spLocks noGrp="1"/>
          </p:cNvSpPr>
          <p:nvPr>
            <p:ph type="subTitle" idx="1"/>
          </p:nvPr>
        </p:nvSpPr>
        <p:spPr>
          <a:xfrm>
            <a:off x="755650" y="1268760"/>
            <a:ext cx="7632700" cy="230832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buNone/>
              <a:defRPr sz="1500" cap="all" baseline="0">
                <a:solidFill>
                  <a:schemeClr val="accent3"/>
                </a:solidFill>
                <a:latin typeface="Arial Narrow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Master-Untertitelformat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19009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liesstext mit TIPP und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3"/>
          <p:cNvSpPr>
            <a:spLocks noGrp="1"/>
          </p:cNvSpPr>
          <p:nvPr>
            <p:ph type="body" sz="quarter" idx="13" hasCustomPrompt="1"/>
          </p:nvPr>
        </p:nvSpPr>
        <p:spPr>
          <a:xfrm>
            <a:off x="755650" y="1844675"/>
            <a:ext cx="3672334" cy="200055"/>
          </a:xfrm>
          <a:prstGeom prst="rect">
            <a:avLst/>
          </a:prstGeom>
        </p:spPr>
        <p:txBody>
          <a:bodyPr lIns="0" tIns="0" rIns="0" bIns="0" numCol="1" spcCol="360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pPr lvl="0"/>
            <a:r>
              <a:rPr lang="de-DE" dirty="0" err="1" smtClean="0"/>
              <a:t>Fliesstext</a:t>
            </a:r>
            <a:r>
              <a:rPr lang="de-DE" dirty="0" smtClean="0"/>
              <a:t> einfügen</a:t>
            </a:r>
            <a:endParaRPr lang="de-DE" dirty="0"/>
          </a:p>
        </p:txBody>
      </p:sp>
      <p:sp>
        <p:nvSpPr>
          <p:cNvPr id="6" name="Textplatzhalter 3"/>
          <p:cNvSpPr>
            <a:spLocks noGrp="1"/>
          </p:cNvSpPr>
          <p:nvPr>
            <p:ph type="body" sz="quarter" idx="14" hasCustomPrompt="1"/>
          </p:nvPr>
        </p:nvSpPr>
        <p:spPr>
          <a:xfrm>
            <a:off x="755651" y="5130411"/>
            <a:ext cx="3672333" cy="89097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lIns="144000" tIns="144000" rIns="144000" bIns="144000" numCol="1" spcCol="360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Clr>
                <a:srgbClr val="D8232A"/>
              </a:buClr>
              <a:buSzPct val="150000"/>
              <a:buFontTx/>
              <a:buNone/>
              <a:defRPr sz="13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pPr lvl="0"/>
            <a:r>
              <a:rPr lang="de-DE" dirty="0" smtClean="0"/>
              <a:t>Wichtigen Punkt aufzählen </a:t>
            </a:r>
            <a:r>
              <a:rPr lang="de-DE" dirty="0" err="1" smtClean="0"/>
              <a:t>max</a:t>
            </a:r>
            <a:r>
              <a:rPr lang="de-DE" dirty="0" smtClean="0"/>
              <a:t> 3 Zeilen. Auf Grund der Animation immer am unteren Ende einer Seite </a:t>
            </a:r>
            <a:r>
              <a:rPr lang="de-DE" dirty="0" err="1" smtClean="0"/>
              <a:t>plazieren</a:t>
            </a:r>
            <a:r>
              <a:rPr lang="de-DE" dirty="0" smtClean="0"/>
              <a:t>.</a:t>
            </a:r>
          </a:p>
        </p:txBody>
      </p:sp>
      <p:sp>
        <p:nvSpPr>
          <p:cNvPr id="8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755651" y="4698214"/>
            <a:ext cx="3672334" cy="432197"/>
          </a:xfrm>
          <a:prstGeom prst="rect">
            <a:avLst/>
          </a:prstGeom>
          <a:solidFill>
            <a:srgbClr val="D8232A"/>
          </a:solidFill>
        </p:spPr>
        <p:txBody>
          <a:bodyPr lIns="144000" tIns="144000" rIns="144000" bIns="144000" numCol="1" spcCol="36000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 cap="all" baseline="0">
                <a:solidFill>
                  <a:schemeClr val="bg1"/>
                </a:solidFill>
                <a:latin typeface="Arial" charset="0"/>
              </a:defRPr>
            </a:lvl1pPr>
          </a:lstStyle>
          <a:p>
            <a:pPr lvl="0"/>
            <a:r>
              <a:rPr lang="de-DE" dirty="0" smtClean="0"/>
              <a:t>TITEL EINFÜGEN (z.B.: TIPP)</a:t>
            </a:r>
            <a:endParaRPr lang="de-DE" dirty="0"/>
          </a:p>
        </p:txBody>
      </p:sp>
      <p:sp>
        <p:nvSpPr>
          <p:cNvPr id="7" name="Textplatzhalter 3"/>
          <p:cNvSpPr>
            <a:spLocks noGrp="1"/>
          </p:cNvSpPr>
          <p:nvPr>
            <p:ph type="body" sz="quarter" idx="16" hasCustomPrompt="1"/>
          </p:nvPr>
        </p:nvSpPr>
        <p:spPr>
          <a:xfrm>
            <a:off x="4708630" y="1844674"/>
            <a:ext cx="3672334" cy="4159471"/>
          </a:xfrm>
          <a:prstGeom prst="rect">
            <a:avLst/>
          </a:prstGeom>
        </p:spPr>
        <p:txBody>
          <a:bodyPr lIns="0" tIns="0" rIns="0" bIns="0" numCol="1" spcCol="360000"/>
          <a:lstStyle>
            <a:lvl1pPr marL="342900" indent="-342900">
              <a:lnSpc>
                <a:spcPct val="100000"/>
              </a:lnSpc>
              <a:spcBef>
                <a:spcPts val="0"/>
              </a:spcBef>
              <a:buClr>
                <a:srgbClr val="D8232A"/>
              </a:buClr>
              <a:buSzPct val="100000"/>
              <a:buFont typeface="+mj-lt"/>
              <a:buAutoNum type="arabicPeriod"/>
              <a:defRPr sz="13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pPr lvl="0"/>
            <a:r>
              <a:rPr lang="de-DE" dirty="0" smtClean="0"/>
              <a:t>Aufzählung mit Nummerierung oder </a:t>
            </a:r>
            <a:r>
              <a:rPr lang="de-DE" dirty="0" err="1" smtClean="0"/>
              <a:t>BulletPoints</a:t>
            </a:r>
            <a:r>
              <a:rPr lang="de-DE" dirty="0" smtClean="0"/>
              <a:t> einfügen</a:t>
            </a:r>
          </a:p>
          <a:p>
            <a:pPr lvl="0"/>
            <a:endParaRPr lang="de-DE" dirty="0" smtClean="0"/>
          </a:p>
          <a:p>
            <a:pPr lvl="0"/>
            <a:r>
              <a:rPr lang="de-DE" dirty="0" smtClean="0"/>
              <a:t>oder Text (</a:t>
            </a:r>
            <a:r>
              <a:rPr lang="de-DE" dirty="0" err="1" smtClean="0"/>
              <a:t>BulletPoints</a:t>
            </a:r>
            <a:r>
              <a:rPr lang="de-DE" dirty="0" smtClean="0"/>
              <a:t> löschen)</a:t>
            </a:r>
          </a:p>
          <a:p>
            <a:pPr lvl="0"/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9" name="Untertitel 2"/>
          <p:cNvSpPr>
            <a:spLocks noGrp="1"/>
          </p:cNvSpPr>
          <p:nvPr>
            <p:ph type="subTitle" idx="1"/>
          </p:nvPr>
        </p:nvSpPr>
        <p:spPr>
          <a:xfrm>
            <a:off x="755650" y="1268760"/>
            <a:ext cx="7632700" cy="230832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buNone/>
              <a:defRPr sz="1500" cap="all" baseline="0">
                <a:solidFill>
                  <a:schemeClr val="accent3"/>
                </a:solidFill>
                <a:latin typeface="Arial Narrow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Master-Untertitelformat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81305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animBg="1">
        <p:tmplLst>
          <p:tmpl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1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8" grpId="0" uiExpand="1" build="p" animBg="1">
        <p:tmplLst>
          <p:tmpl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1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le 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abellenplatzhalter 5"/>
          <p:cNvSpPr>
            <a:spLocks noGrp="1"/>
          </p:cNvSpPr>
          <p:nvPr>
            <p:ph type="tbl" sz="quarter" idx="13" hasCustomPrompt="1"/>
          </p:nvPr>
        </p:nvSpPr>
        <p:spPr>
          <a:xfrm>
            <a:off x="755650" y="1844674"/>
            <a:ext cx="7632700" cy="4176713"/>
          </a:xfrm>
          <a:prstGeom prst="rect">
            <a:avLst/>
          </a:prstGeom>
        </p:spPr>
        <p:txBody>
          <a:bodyPr/>
          <a:lstStyle>
            <a:lvl1pPr>
              <a:defRPr sz="13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de-DE" dirty="0" smtClean="0"/>
              <a:t>Tabelle grauer Hintergrund und </a:t>
            </a:r>
            <a:r>
              <a:rPr lang="de-DE" dirty="0" err="1" smtClean="0"/>
              <a:t>weisser</a:t>
            </a:r>
            <a:r>
              <a:rPr lang="de-DE" dirty="0" smtClean="0"/>
              <a:t> Rand einfügen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1891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le Spal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abellenplatzhalter 5"/>
          <p:cNvSpPr>
            <a:spLocks noGrp="1"/>
          </p:cNvSpPr>
          <p:nvPr>
            <p:ph type="tbl" sz="quarter" idx="13" hasCustomPrompt="1"/>
          </p:nvPr>
        </p:nvSpPr>
        <p:spPr>
          <a:xfrm>
            <a:off x="755650" y="1844674"/>
            <a:ext cx="7632700" cy="4176713"/>
          </a:xfrm>
          <a:prstGeom prst="rect">
            <a:avLst/>
          </a:prstGeom>
        </p:spPr>
        <p:txBody>
          <a:bodyPr/>
          <a:lstStyle>
            <a:lvl1pPr>
              <a:defRPr sz="13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de-DE" dirty="0" smtClean="0"/>
              <a:t>Tabelle grauer Hintergrund und </a:t>
            </a:r>
            <a:r>
              <a:rPr lang="de-DE" dirty="0" err="1" smtClean="0"/>
              <a:t>weisser</a:t>
            </a:r>
            <a:r>
              <a:rPr lang="de-DE" dirty="0" smtClean="0"/>
              <a:t> Rand einfügen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5" name="Untertitel 2"/>
          <p:cNvSpPr>
            <a:spLocks noGrp="1"/>
          </p:cNvSpPr>
          <p:nvPr>
            <p:ph type="subTitle" idx="1"/>
          </p:nvPr>
        </p:nvSpPr>
        <p:spPr>
          <a:xfrm>
            <a:off x="755650" y="1268760"/>
            <a:ext cx="7632700" cy="230832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buNone/>
              <a:defRPr sz="1500" cap="all" baseline="0">
                <a:solidFill>
                  <a:schemeClr val="accent3"/>
                </a:solidFill>
                <a:latin typeface="Arial Narrow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Master-Untertitelformat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63250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Bild gro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5"/>
          <p:cNvSpPr>
            <a:spLocks noGrp="1"/>
          </p:cNvSpPr>
          <p:nvPr>
            <p:ph type="pic" sz="quarter" idx="13" hasCustomPrompt="1"/>
          </p:nvPr>
        </p:nvSpPr>
        <p:spPr>
          <a:xfrm>
            <a:off x="755650" y="1854355"/>
            <a:ext cx="7632700" cy="4167033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00" baseline="0">
                <a:latin typeface="Arial" charset="0"/>
              </a:defRPr>
            </a:lvl1pPr>
          </a:lstStyle>
          <a:p>
            <a:r>
              <a:rPr lang="de-AT" dirty="0" smtClean="0"/>
              <a:t>Bild einfügen durch Klicken auf das Symbol</a:t>
            </a:r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5" name="Untertitel 2"/>
          <p:cNvSpPr>
            <a:spLocks noGrp="1"/>
          </p:cNvSpPr>
          <p:nvPr>
            <p:ph type="subTitle" idx="1"/>
          </p:nvPr>
        </p:nvSpPr>
        <p:spPr>
          <a:xfrm>
            <a:off x="755650" y="1268760"/>
            <a:ext cx="7632700" cy="230832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buNone/>
              <a:defRPr sz="1500" cap="all" baseline="0">
                <a:solidFill>
                  <a:schemeClr val="accent3"/>
                </a:solidFill>
                <a:latin typeface="Arial Narrow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Master-Untertitelformat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95927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Bild gross mit Bildunt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5"/>
          <p:cNvSpPr>
            <a:spLocks noGrp="1"/>
          </p:cNvSpPr>
          <p:nvPr>
            <p:ph type="pic" sz="quarter" idx="13" hasCustomPrompt="1"/>
          </p:nvPr>
        </p:nvSpPr>
        <p:spPr>
          <a:xfrm>
            <a:off x="755650" y="1844675"/>
            <a:ext cx="7632700" cy="3456533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00" baseline="0">
                <a:latin typeface="Arial" charset="0"/>
              </a:defRPr>
            </a:lvl1pPr>
          </a:lstStyle>
          <a:p>
            <a:r>
              <a:rPr lang="de-AT" dirty="0" smtClean="0"/>
              <a:t>Bild einfügen durch Klicken auf das Symbol</a:t>
            </a:r>
            <a:endParaRPr lang="de-AT" dirty="0"/>
          </a:p>
        </p:txBody>
      </p:sp>
      <p:sp>
        <p:nvSpPr>
          <p:cNvPr id="5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755685" y="5373216"/>
            <a:ext cx="7632665" cy="648172"/>
          </a:xfrm>
          <a:prstGeom prst="rect">
            <a:avLst/>
          </a:prstGeom>
        </p:spPr>
        <p:txBody>
          <a:bodyPr lIns="0" tIns="0" rIns="0" bIns="0" numCol="1" spcCol="36000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9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defRPr>
            </a:lvl1pPr>
          </a:lstStyle>
          <a:p>
            <a:pPr lvl="0"/>
            <a:r>
              <a:rPr lang="de-DE" dirty="0" smtClean="0"/>
              <a:t>Bei Bedarf Bildunterschrift und Informationen eingeben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7" name="Untertitel 2"/>
          <p:cNvSpPr>
            <a:spLocks noGrp="1"/>
          </p:cNvSpPr>
          <p:nvPr>
            <p:ph type="subTitle" idx="1"/>
          </p:nvPr>
        </p:nvSpPr>
        <p:spPr>
          <a:xfrm>
            <a:off x="755650" y="1268760"/>
            <a:ext cx="7632700" cy="230832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buNone/>
              <a:defRPr sz="1500" cap="all" baseline="0">
                <a:solidFill>
                  <a:schemeClr val="accent3"/>
                </a:solidFill>
                <a:latin typeface="Arial Narrow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Master-Untertitelformat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3073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ilder gro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5"/>
          <p:cNvSpPr>
            <a:spLocks noGrp="1"/>
          </p:cNvSpPr>
          <p:nvPr>
            <p:ph type="pic" sz="quarter" idx="13" hasCustomPrompt="1"/>
          </p:nvPr>
        </p:nvSpPr>
        <p:spPr>
          <a:xfrm>
            <a:off x="755683" y="1844674"/>
            <a:ext cx="3672301" cy="4176714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00" baseline="0">
                <a:latin typeface="Arial" charset="0"/>
              </a:defRPr>
            </a:lvl1pPr>
          </a:lstStyle>
          <a:p>
            <a:r>
              <a:rPr lang="de-AT" dirty="0" smtClean="0"/>
              <a:t>Bild einfügen durch Klicken auf das Symbol</a:t>
            </a:r>
            <a:endParaRPr lang="de-AT" dirty="0"/>
          </a:p>
        </p:txBody>
      </p:sp>
      <p:sp>
        <p:nvSpPr>
          <p:cNvPr id="7" name="Bildplatzhalter 5"/>
          <p:cNvSpPr>
            <a:spLocks noGrp="1"/>
          </p:cNvSpPr>
          <p:nvPr>
            <p:ph type="pic" sz="quarter" idx="14" hasCustomPrompt="1"/>
          </p:nvPr>
        </p:nvSpPr>
        <p:spPr>
          <a:xfrm>
            <a:off x="4716121" y="1844675"/>
            <a:ext cx="3672301" cy="4176714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00" baseline="0">
                <a:latin typeface="Arial" charset="0"/>
              </a:defRPr>
            </a:lvl1pPr>
          </a:lstStyle>
          <a:p>
            <a:r>
              <a:rPr lang="de-AT" dirty="0" smtClean="0"/>
              <a:t>Bild einfügen durch Klicken auf das Symbol</a:t>
            </a:r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8" name="Untertitel 2"/>
          <p:cNvSpPr>
            <a:spLocks noGrp="1"/>
          </p:cNvSpPr>
          <p:nvPr>
            <p:ph type="subTitle" idx="1"/>
          </p:nvPr>
        </p:nvSpPr>
        <p:spPr>
          <a:xfrm>
            <a:off x="755650" y="1268760"/>
            <a:ext cx="7632700" cy="230832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buNone/>
              <a:defRPr sz="1500" cap="all" baseline="0">
                <a:solidFill>
                  <a:schemeClr val="accent3"/>
                </a:solidFill>
                <a:latin typeface="Arial Narrow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Master-Untertitelformat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46840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Bild und Text/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5"/>
          <p:cNvSpPr>
            <a:spLocks noGrp="1"/>
          </p:cNvSpPr>
          <p:nvPr>
            <p:ph type="pic" sz="quarter" idx="13" hasCustomPrompt="1"/>
          </p:nvPr>
        </p:nvSpPr>
        <p:spPr>
          <a:xfrm>
            <a:off x="755683" y="1844674"/>
            <a:ext cx="3672301" cy="4176714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00" baseline="0">
                <a:latin typeface="Arial" charset="0"/>
              </a:defRPr>
            </a:lvl1pPr>
          </a:lstStyle>
          <a:p>
            <a:r>
              <a:rPr lang="de-AT" dirty="0" smtClean="0"/>
              <a:t>Bild einfügen durch Klicken auf das Symbol</a:t>
            </a:r>
            <a:endParaRPr lang="de-AT" dirty="0"/>
          </a:p>
        </p:txBody>
      </p:sp>
      <p:sp>
        <p:nvSpPr>
          <p:cNvPr id="9" name="Textplatzhalt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716016" y="1844675"/>
            <a:ext cx="3672406" cy="4176713"/>
          </a:xfrm>
          <a:prstGeom prst="rect">
            <a:avLst/>
          </a:prstGeom>
        </p:spPr>
        <p:txBody>
          <a:bodyPr lIns="0" tIns="0" rIns="0" bIns="0" numCol="1" spcCol="36000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pPr lvl="0"/>
            <a:r>
              <a:rPr lang="de-DE" dirty="0" smtClean="0"/>
              <a:t>Text oder Aufzählung einfügen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7" name="Untertitel 2"/>
          <p:cNvSpPr>
            <a:spLocks noGrp="1"/>
          </p:cNvSpPr>
          <p:nvPr>
            <p:ph type="subTitle" idx="1"/>
          </p:nvPr>
        </p:nvSpPr>
        <p:spPr>
          <a:xfrm>
            <a:off x="755650" y="1268760"/>
            <a:ext cx="7632700" cy="230832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buNone/>
              <a:defRPr sz="1500" cap="all" baseline="0">
                <a:solidFill>
                  <a:schemeClr val="accent3"/>
                </a:solidFill>
                <a:latin typeface="Arial Narrow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Master-Untertitelformat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7536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5"/>
          <p:cNvSpPr>
            <a:spLocks noGrp="1"/>
          </p:cNvSpPr>
          <p:nvPr>
            <p:ph type="pic" sz="quarter" idx="13" hasCustomPrompt="1"/>
          </p:nvPr>
        </p:nvSpPr>
        <p:spPr>
          <a:xfrm>
            <a:off x="755683" y="1844674"/>
            <a:ext cx="3672301" cy="288047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00" baseline="0">
                <a:latin typeface="Arial" charset="0"/>
              </a:defRPr>
            </a:lvl1pPr>
          </a:lstStyle>
          <a:p>
            <a:r>
              <a:rPr lang="de-AT" dirty="0" smtClean="0"/>
              <a:t>Bild einfügen durch Klicken auf das Symbol</a:t>
            </a:r>
            <a:endParaRPr lang="de-AT" dirty="0"/>
          </a:p>
        </p:txBody>
      </p:sp>
      <p:sp>
        <p:nvSpPr>
          <p:cNvPr id="7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755685" y="4819126"/>
            <a:ext cx="3672299" cy="1202262"/>
          </a:xfrm>
          <a:prstGeom prst="rect">
            <a:avLst/>
          </a:prstGeom>
        </p:spPr>
        <p:txBody>
          <a:bodyPr lIns="0" tIns="0" rIns="0" bIns="0" numCol="1" spcCol="36000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pPr lvl="0"/>
            <a:r>
              <a:rPr lang="de-DE" dirty="0" err="1" smtClean="0"/>
              <a:t>Fliesstext</a:t>
            </a:r>
            <a:r>
              <a:rPr lang="de-DE" dirty="0" smtClean="0"/>
              <a:t> einfügen</a:t>
            </a:r>
            <a:endParaRPr lang="de-DE" dirty="0"/>
          </a:p>
        </p:txBody>
      </p:sp>
      <p:sp>
        <p:nvSpPr>
          <p:cNvPr id="8" name="Bildplatzhalter 5"/>
          <p:cNvSpPr>
            <a:spLocks noGrp="1"/>
          </p:cNvSpPr>
          <p:nvPr>
            <p:ph type="pic" sz="quarter" idx="16" hasCustomPrompt="1"/>
          </p:nvPr>
        </p:nvSpPr>
        <p:spPr>
          <a:xfrm>
            <a:off x="4716016" y="1844674"/>
            <a:ext cx="3672406" cy="288047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00" baseline="0">
                <a:latin typeface="Arial" charset="0"/>
              </a:defRPr>
            </a:lvl1pPr>
          </a:lstStyle>
          <a:p>
            <a:r>
              <a:rPr lang="de-AT" dirty="0" smtClean="0"/>
              <a:t>Bild einfügen durch Klicken auf das Symbol</a:t>
            </a:r>
            <a:endParaRPr lang="de-AT" dirty="0"/>
          </a:p>
        </p:txBody>
      </p:sp>
      <p:sp>
        <p:nvSpPr>
          <p:cNvPr id="9" name="Textplatzhalt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716016" y="4819126"/>
            <a:ext cx="3672406" cy="1202262"/>
          </a:xfrm>
          <a:prstGeom prst="rect">
            <a:avLst/>
          </a:prstGeom>
        </p:spPr>
        <p:txBody>
          <a:bodyPr lIns="0" tIns="0" rIns="0" bIns="0" numCol="1" spcCol="36000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pPr lvl="0"/>
            <a:r>
              <a:rPr lang="de-DE" dirty="0" err="1" smtClean="0"/>
              <a:t>Fliesstext</a:t>
            </a:r>
            <a:r>
              <a:rPr lang="de-DE" dirty="0" smtClean="0"/>
              <a:t> einfügen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10" name="Untertitel 2"/>
          <p:cNvSpPr>
            <a:spLocks noGrp="1"/>
          </p:cNvSpPr>
          <p:nvPr>
            <p:ph type="subTitle" idx="1"/>
          </p:nvPr>
        </p:nvSpPr>
        <p:spPr>
          <a:xfrm>
            <a:off x="755650" y="1268760"/>
            <a:ext cx="7632700" cy="230832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buNone/>
              <a:defRPr sz="1500" cap="all" baseline="0">
                <a:solidFill>
                  <a:schemeClr val="accent3"/>
                </a:solidFill>
                <a:latin typeface="Arial Narrow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Master-Untertitelformat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9063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5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755649" y="1844675"/>
            <a:ext cx="2415600" cy="24156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00" baseline="0">
                <a:latin typeface="Arial" charset="0"/>
              </a:defRPr>
            </a:lvl1pPr>
          </a:lstStyle>
          <a:p>
            <a:r>
              <a:rPr lang="de-AT" dirty="0" smtClean="0"/>
              <a:t>Bild einfügen durch Klicken auf das Symbol</a:t>
            </a:r>
            <a:endParaRPr lang="de-AT" dirty="0"/>
          </a:p>
        </p:txBody>
      </p:sp>
      <p:sp>
        <p:nvSpPr>
          <p:cNvPr id="7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763097" y="4317364"/>
            <a:ext cx="2412000" cy="1692000"/>
          </a:xfrm>
          <a:prstGeom prst="rect">
            <a:avLst/>
          </a:prstGeom>
        </p:spPr>
        <p:txBody>
          <a:bodyPr lIns="0" tIns="0" rIns="0" bIns="0" numCol="1" spcCol="36000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pPr lvl="0"/>
            <a:r>
              <a:rPr lang="de-DE" dirty="0" err="1" smtClean="0"/>
              <a:t>Fliesstext</a:t>
            </a:r>
            <a:r>
              <a:rPr lang="de-DE" dirty="0" smtClean="0"/>
              <a:t> einfügen</a:t>
            </a:r>
            <a:endParaRPr lang="de-DE" dirty="0"/>
          </a:p>
        </p:txBody>
      </p:sp>
      <p:sp>
        <p:nvSpPr>
          <p:cNvPr id="10" name="Bildplatzhalter 5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5972750" y="1844675"/>
            <a:ext cx="2415600" cy="24156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00" baseline="0">
                <a:latin typeface="Arial" charset="0"/>
              </a:defRPr>
            </a:lvl1pPr>
          </a:lstStyle>
          <a:p>
            <a:r>
              <a:rPr lang="de-AT" dirty="0" smtClean="0"/>
              <a:t>Bild einfügen durch Klicken auf das Symbol</a:t>
            </a:r>
            <a:endParaRPr lang="de-AT" dirty="0"/>
          </a:p>
        </p:txBody>
      </p:sp>
      <p:sp>
        <p:nvSpPr>
          <p:cNvPr id="11" name="Textplatzhalter 3"/>
          <p:cNvSpPr>
            <a:spLocks noGrp="1"/>
          </p:cNvSpPr>
          <p:nvPr>
            <p:ph type="body" sz="quarter" idx="17" hasCustomPrompt="1"/>
          </p:nvPr>
        </p:nvSpPr>
        <p:spPr>
          <a:xfrm>
            <a:off x="5980198" y="4317364"/>
            <a:ext cx="2412000" cy="1692000"/>
          </a:xfrm>
          <a:prstGeom prst="rect">
            <a:avLst/>
          </a:prstGeom>
        </p:spPr>
        <p:txBody>
          <a:bodyPr lIns="0" tIns="0" rIns="0" bIns="0" numCol="1" spcCol="36000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pPr lvl="0"/>
            <a:r>
              <a:rPr lang="de-DE" dirty="0" err="1" smtClean="0"/>
              <a:t>Fliesstext</a:t>
            </a:r>
            <a:r>
              <a:rPr lang="de-DE" dirty="0" smtClean="0"/>
              <a:t> einfügen</a:t>
            </a:r>
            <a:endParaRPr lang="de-DE" dirty="0"/>
          </a:p>
        </p:txBody>
      </p:sp>
      <p:sp>
        <p:nvSpPr>
          <p:cNvPr id="15" name="Bildplatzhalter 5"/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3367923" y="1844675"/>
            <a:ext cx="2415600" cy="24156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00" baseline="0">
                <a:latin typeface="Arial" charset="0"/>
              </a:defRPr>
            </a:lvl1pPr>
          </a:lstStyle>
          <a:p>
            <a:r>
              <a:rPr lang="de-AT" dirty="0" smtClean="0"/>
              <a:t>Bild einfügen durch Klicken auf das Symbol</a:t>
            </a:r>
            <a:endParaRPr lang="de-AT" dirty="0"/>
          </a:p>
        </p:txBody>
      </p:sp>
      <p:sp>
        <p:nvSpPr>
          <p:cNvPr id="16" name="Textplatzhalter 3"/>
          <p:cNvSpPr>
            <a:spLocks noGrp="1"/>
          </p:cNvSpPr>
          <p:nvPr>
            <p:ph type="body" sz="quarter" idx="19" hasCustomPrompt="1"/>
          </p:nvPr>
        </p:nvSpPr>
        <p:spPr>
          <a:xfrm>
            <a:off x="3375371" y="4317364"/>
            <a:ext cx="2412000" cy="1692000"/>
          </a:xfrm>
          <a:prstGeom prst="rect">
            <a:avLst/>
          </a:prstGeom>
        </p:spPr>
        <p:txBody>
          <a:bodyPr lIns="0" tIns="0" rIns="0" bIns="0" numCol="1" spcCol="36000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pPr lvl="0"/>
            <a:r>
              <a:rPr lang="de-DE" dirty="0" err="1" smtClean="0"/>
              <a:t>Fliesstext</a:t>
            </a:r>
            <a:r>
              <a:rPr lang="de-DE" dirty="0" smtClean="0"/>
              <a:t> einfügen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12" name="Untertitel 2"/>
          <p:cNvSpPr>
            <a:spLocks noGrp="1"/>
          </p:cNvSpPr>
          <p:nvPr>
            <p:ph type="subTitle" idx="1"/>
          </p:nvPr>
        </p:nvSpPr>
        <p:spPr>
          <a:xfrm>
            <a:off x="755650" y="1268760"/>
            <a:ext cx="7632700" cy="230832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buNone/>
              <a:defRPr sz="1500" cap="all" baseline="0">
                <a:solidFill>
                  <a:schemeClr val="accent3"/>
                </a:solidFill>
                <a:latin typeface="Arial Narrow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Master-Untertitelformat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283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5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uptkap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32997" y="6145799"/>
            <a:ext cx="1203499" cy="576000"/>
          </a:xfrm>
          <a:prstGeom prst="rect">
            <a:avLst/>
          </a:prstGeom>
        </p:spPr>
      </p:pic>
      <p:sp>
        <p:nvSpPr>
          <p:cNvPr id="20" name="Bildplatzhalter 19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9144000" cy="6858000"/>
          </a:xfrm>
          <a:prstGeom prst="foldedCorner">
            <a:avLst>
              <a:gd name="adj" fmla="val 25883"/>
            </a:avLst>
          </a:prstGeom>
        </p:spPr>
        <p:txBody>
          <a:bodyPr/>
          <a:lstStyle>
            <a:lvl1pPr marL="0" indent="0">
              <a:buFontTx/>
              <a:buNone/>
              <a:defRPr baseline="0">
                <a:latin typeface="Arial" charset="0"/>
              </a:defRPr>
            </a:lvl1pPr>
          </a:lstStyle>
          <a:p>
            <a:r>
              <a:rPr lang="de-DE" dirty="0" smtClean="0"/>
              <a:t>Zum Einfügen eines Bildes auf das Bildsymbol klicken</a:t>
            </a:r>
            <a:endParaRPr lang="de-DE" dirty="0"/>
          </a:p>
        </p:txBody>
      </p:sp>
      <p:sp>
        <p:nvSpPr>
          <p:cNvPr id="6" name="Untertitel 2"/>
          <p:cNvSpPr>
            <a:spLocks noGrp="1"/>
          </p:cNvSpPr>
          <p:nvPr>
            <p:ph type="subTitle" idx="1"/>
          </p:nvPr>
        </p:nvSpPr>
        <p:spPr>
          <a:xfrm>
            <a:off x="0" y="4293792"/>
            <a:ext cx="9144000" cy="452940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square" lIns="756000" tIns="36000" rIns="0" bIns="39600">
            <a:spAutoFit/>
          </a:bodyPr>
          <a:lstStyle>
            <a:lvl1pPr marL="0" indent="0" algn="l">
              <a:lnSpc>
                <a:spcPct val="100000"/>
              </a:lnSpc>
              <a:buNone/>
              <a:defRPr sz="2400" cap="all" baseline="0">
                <a:solidFill>
                  <a:schemeClr val="accent4"/>
                </a:solidFill>
                <a:latin typeface="Arial Narrow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0" y="3573016"/>
            <a:ext cx="9144000" cy="657479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square" lIns="756000" tIns="36000" rIns="0" bIns="36000" anchor="b" anchorCtr="0">
            <a:spAutoFit/>
          </a:bodyPr>
          <a:lstStyle>
            <a:lvl1pPr algn="l">
              <a:defRPr sz="3800" cap="all" baseline="0">
                <a:solidFill>
                  <a:schemeClr val="accent1"/>
                </a:solidFill>
                <a:latin typeface="Arial Narrow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32159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8 -0.24421 L 4.16667E-6 -2.96296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12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5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765489" y="1844675"/>
            <a:ext cx="2016238" cy="201623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00" baseline="0">
                <a:latin typeface="Arial" charset="0"/>
              </a:defRPr>
            </a:lvl1pPr>
          </a:lstStyle>
          <a:p>
            <a:r>
              <a:rPr lang="de-AT" dirty="0" smtClean="0"/>
              <a:t>Bild einfügen durch Klicken auf das Symbol</a:t>
            </a:r>
            <a:endParaRPr lang="de-AT" dirty="0"/>
          </a:p>
        </p:txBody>
      </p:sp>
      <p:sp>
        <p:nvSpPr>
          <p:cNvPr id="15" name="Bildplatzhalter 5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768109" y="4003793"/>
            <a:ext cx="2016238" cy="201623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00" baseline="0">
                <a:latin typeface="Arial" charset="0"/>
              </a:defRPr>
            </a:lvl1pPr>
          </a:lstStyle>
          <a:p>
            <a:r>
              <a:rPr lang="de-AT" dirty="0" smtClean="0"/>
              <a:t>Bild einfügen durch Klicken auf das Symbol</a:t>
            </a:r>
            <a:endParaRPr lang="de-AT" dirty="0"/>
          </a:p>
        </p:txBody>
      </p:sp>
      <p:sp>
        <p:nvSpPr>
          <p:cNvPr id="16" name="Bildplatzhalter 5"/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2915816" y="1844675"/>
            <a:ext cx="2016238" cy="201623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00" baseline="0">
                <a:latin typeface="Arial" charset="0"/>
              </a:defRPr>
            </a:lvl1pPr>
          </a:lstStyle>
          <a:p>
            <a:r>
              <a:rPr lang="de-AT" dirty="0" smtClean="0"/>
              <a:t>Bild einfügen durch Klicken auf das Symbol</a:t>
            </a:r>
            <a:endParaRPr lang="de-AT" dirty="0"/>
          </a:p>
        </p:txBody>
      </p:sp>
      <p:sp>
        <p:nvSpPr>
          <p:cNvPr id="19" name="Bildplatzhalter 5"/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2915816" y="4003793"/>
            <a:ext cx="2016238" cy="201623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00" baseline="0">
                <a:latin typeface="Arial" charset="0"/>
              </a:defRPr>
            </a:lvl1pPr>
          </a:lstStyle>
          <a:p>
            <a:r>
              <a:rPr lang="de-AT" dirty="0" smtClean="0"/>
              <a:t>Bild einfügen durch Klicken auf das Symbol</a:t>
            </a:r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10" name="Untertitel 2"/>
          <p:cNvSpPr>
            <a:spLocks noGrp="1"/>
          </p:cNvSpPr>
          <p:nvPr>
            <p:ph type="subTitle" idx="1"/>
          </p:nvPr>
        </p:nvSpPr>
        <p:spPr>
          <a:xfrm>
            <a:off x="755650" y="1268760"/>
            <a:ext cx="7632700" cy="230832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buNone/>
              <a:defRPr sz="1500" cap="all" baseline="0">
                <a:solidFill>
                  <a:schemeClr val="accent3"/>
                </a:solidFill>
                <a:latin typeface="Arial Narrow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Master-Untertitelformat bearbeiten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9"/>
          </p:nvPr>
        </p:nvSpPr>
        <p:spPr>
          <a:xfrm>
            <a:off x="5063522" y="1844675"/>
            <a:ext cx="3324827" cy="417512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FontTx/>
              <a:buNone/>
              <a:defRPr sz="1300">
                <a:latin typeface="Arial" charset="0"/>
              </a:defRPr>
            </a:lvl1pPr>
            <a:lvl2pPr marL="457200" indent="0">
              <a:lnSpc>
                <a:spcPct val="100000"/>
              </a:lnSpc>
              <a:buFontTx/>
              <a:buNone/>
              <a:defRPr sz="1300">
                <a:latin typeface="Arial" charset="0"/>
              </a:defRPr>
            </a:lvl2pPr>
            <a:lvl3pPr marL="914400" indent="0">
              <a:lnSpc>
                <a:spcPct val="100000"/>
              </a:lnSpc>
              <a:buFontTx/>
              <a:buNone/>
              <a:defRPr sz="1300">
                <a:latin typeface="Arial" charset="0"/>
              </a:defRPr>
            </a:lvl3pPr>
            <a:lvl4pPr marL="1371600" indent="0">
              <a:lnSpc>
                <a:spcPct val="100000"/>
              </a:lnSpc>
              <a:buFontTx/>
              <a:buNone/>
              <a:defRPr sz="1300">
                <a:latin typeface="Arial" charset="0"/>
              </a:defRPr>
            </a:lvl4pPr>
            <a:lvl5pPr marL="1828800" indent="0">
              <a:lnSpc>
                <a:spcPct val="100000"/>
              </a:lnSpc>
              <a:buFontTx/>
              <a:buNone/>
              <a:defRPr sz="1300">
                <a:latin typeface="Arial" charset="0"/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388792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/>
      <p:bldP spid="16" grpId="0"/>
      <p:bldP spid="19" grpId="0"/>
    </p:bld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ilder und Text Mosa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5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755649" y="1844675"/>
            <a:ext cx="1908000" cy="1908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00" baseline="0">
                <a:latin typeface="Arial" charset="0"/>
              </a:defRPr>
            </a:lvl1pPr>
          </a:lstStyle>
          <a:p>
            <a:r>
              <a:rPr lang="de-AT" dirty="0" smtClean="0"/>
              <a:t>Bild einfügen durch Klicken auf das Symbol</a:t>
            </a:r>
            <a:endParaRPr lang="de-AT" dirty="0"/>
          </a:p>
        </p:txBody>
      </p:sp>
      <p:sp>
        <p:nvSpPr>
          <p:cNvPr id="7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2714544" y="3583398"/>
            <a:ext cx="1800000" cy="169277"/>
          </a:xfrm>
          <a:prstGeom prst="rect">
            <a:avLst/>
          </a:prstGeom>
        </p:spPr>
        <p:txBody>
          <a:bodyPr lIns="0" tIns="0" rIns="0" bIns="0" numCol="1" spcCol="360000" anchor="b" anchorCtr="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1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pPr lvl="0"/>
            <a:r>
              <a:rPr lang="de-DE" dirty="0" err="1" smtClean="0"/>
              <a:t>Fliesstext</a:t>
            </a:r>
            <a:r>
              <a:rPr lang="de-DE" dirty="0" smtClean="0"/>
              <a:t> einfügen</a:t>
            </a:r>
            <a:endParaRPr lang="de-DE" dirty="0"/>
          </a:p>
        </p:txBody>
      </p:sp>
      <p:sp>
        <p:nvSpPr>
          <p:cNvPr id="21" name="Bildplatzhalter 5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2657440" y="3942051"/>
            <a:ext cx="1908000" cy="1908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00" baseline="0">
                <a:latin typeface="Arial" charset="0"/>
              </a:defRPr>
            </a:lvl1pPr>
          </a:lstStyle>
          <a:p>
            <a:r>
              <a:rPr lang="de-AT" dirty="0" smtClean="0"/>
              <a:t>Bild einfügen durch Klicken auf das Symbol</a:t>
            </a:r>
            <a:endParaRPr lang="de-AT" dirty="0"/>
          </a:p>
        </p:txBody>
      </p:sp>
      <p:sp>
        <p:nvSpPr>
          <p:cNvPr id="22" name="Bildplatzhalter 5"/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4565440" y="1850561"/>
            <a:ext cx="1908000" cy="1908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00" baseline="0">
                <a:latin typeface="Arial" charset="0"/>
              </a:defRPr>
            </a:lvl1pPr>
          </a:lstStyle>
          <a:p>
            <a:r>
              <a:rPr lang="de-AT" dirty="0" smtClean="0"/>
              <a:t>Bild einfügen durch Klicken auf das Symbol</a:t>
            </a:r>
            <a:endParaRPr lang="de-AT" dirty="0"/>
          </a:p>
        </p:txBody>
      </p:sp>
      <p:sp>
        <p:nvSpPr>
          <p:cNvPr id="23" name="Bildplatzhalter 5"/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6473440" y="3942051"/>
            <a:ext cx="1908000" cy="1908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00" baseline="0">
                <a:latin typeface="Arial" charset="0"/>
              </a:defRPr>
            </a:lvl1pPr>
          </a:lstStyle>
          <a:p>
            <a:r>
              <a:rPr lang="de-AT" dirty="0" smtClean="0"/>
              <a:t>Bild einfügen durch Klicken auf das Symbol</a:t>
            </a:r>
            <a:endParaRPr lang="de-AT" dirty="0"/>
          </a:p>
        </p:txBody>
      </p:sp>
      <p:sp>
        <p:nvSpPr>
          <p:cNvPr id="24" name="Textplatzhalter 3"/>
          <p:cNvSpPr>
            <a:spLocks noGrp="1"/>
          </p:cNvSpPr>
          <p:nvPr>
            <p:ph type="body" sz="quarter" idx="19" hasCustomPrompt="1"/>
          </p:nvPr>
        </p:nvSpPr>
        <p:spPr>
          <a:xfrm>
            <a:off x="6527440" y="3583397"/>
            <a:ext cx="1860982" cy="169278"/>
          </a:xfrm>
          <a:prstGeom prst="rect">
            <a:avLst/>
          </a:prstGeom>
        </p:spPr>
        <p:txBody>
          <a:bodyPr wrap="square" lIns="0" tIns="0" rIns="0" bIns="0" numCol="1" spcCol="360000" anchor="b" anchorCtr="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1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pPr lvl="0"/>
            <a:r>
              <a:rPr lang="de-DE" dirty="0" err="1" smtClean="0"/>
              <a:t>Fliesstext</a:t>
            </a:r>
            <a:r>
              <a:rPr lang="de-DE" dirty="0" smtClean="0"/>
              <a:t> einfügen</a:t>
            </a:r>
            <a:endParaRPr lang="de-DE" dirty="0"/>
          </a:p>
        </p:txBody>
      </p:sp>
      <p:sp>
        <p:nvSpPr>
          <p:cNvPr id="25" name="Textplatzhalter 3"/>
          <p:cNvSpPr>
            <a:spLocks noGrp="1"/>
          </p:cNvSpPr>
          <p:nvPr>
            <p:ph type="body" sz="quarter" idx="20" hasCustomPrompt="1"/>
          </p:nvPr>
        </p:nvSpPr>
        <p:spPr>
          <a:xfrm>
            <a:off x="809649" y="5680774"/>
            <a:ext cx="1800000" cy="169277"/>
          </a:xfrm>
          <a:prstGeom prst="rect">
            <a:avLst/>
          </a:prstGeom>
        </p:spPr>
        <p:txBody>
          <a:bodyPr lIns="0" tIns="0" rIns="0" bIns="0" numCol="1" spcCol="360000" anchor="b" anchorCtr="0">
            <a:sp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FontTx/>
              <a:buNone/>
              <a:defRPr sz="11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pPr lvl="0"/>
            <a:r>
              <a:rPr lang="de-DE" dirty="0" err="1" smtClean="0"/>
              <a:t>Fliesstext</a:t>
            </a:r>
            <a:r>
              <a:rPr lang="de-DE" dirty="0" smtClean="0"/>
              <a:t> einfügen</a:t>
            </a:r>
            <a:endParaRPr lang="de-DE" dirty="0"/>
          </a:p>
        </p:txBody>
      </p:sp>
      <p:sp>
        <p:nvSpPr>
          <p:cNvPr id="26" name="Textplatzhalter 3"/>
          <p:cNvSpPr>
            <a:spLocks noGrp="1"/>
          </p:cNvSpPr>
          <p:nvPr>
            <p:ph type="body" sz="quarter" idx="21" hasCustomPrompt="1"/>
          </p:nvPr>
        </p:nvSpPr>
        <p:spPr>
          <a:xfrm>
            <a:off x="-1095246" y="7778150"/>
            <a:ext cx="1800000" cy="169277"/>
          </a:xfrm>
          <a:prstGeom prst="rect">
            <a:avLst/>
          </a:prstGeom>
        </p:spPr>
        <p:txBody>
          <a:bodyPr lIns="0" tIns="0" rIns="0" bIns="0" numCol="1" spcCol="360000" anchor="b" anchorCtr="0">
            <a:sp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FontTx/>
              <a:buNone/>
              <a:defRPr sz="11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pPr lvl="0"/>
            <a:r>
              <a:rPr lang="de-DE" dirty="0" err="1" smtClean="0"/>
              <a:t>Fliesstext</a:t>
            </a:r>
            <a:r>
              <a:rPr lang="de-DE" dirty="0" smtClean="0"/>
              <a:t> einfügen</a:t>
            </a:r>
            <a:endParaRPr lang="de-DE" dirty="0"/>
          </a:p>
        </p:txBody>
      </p:sp>
      <p:sp>
        <p:nvSpPr>
          <p:cNvPr id="27" name="Textplatzhalter 3"/>
          <p:cNvSpPr>
            <a:spLocks noGrp="1"/>
          </p:cNvSpPr>
          <p:nvPr>
            <p:ph type="body" sz="quarter" idx="22" hasCustomPrompt="1"/>
          </p:nvPr>
        </p:nvSpPr>
        <p:spPr>
          <a:xfrm>
            <a:off x="4632402" y="5680773"/>
            <a:ext cx="1800000" cy="169277"/>
          </a:xfrm>
          <a:prstGeom prst="rect">
            <a:avLst/>
          </a:prstGeom>
        </p:spPr>
        <p:txBody>
          <a:bodyPr lIns="0" tIns="0" rIns="0" bIns="0" numCol="1" spcCol="360000" anchor="b" anchorCtr="0">
            <a:sp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FontTx/>
              <a:buNone/>
              <a:defRPr sz="11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pPr lvl="0"/>
            <a:r>
              <a:rPr lang="de-DE" dirty="0" err="1" smtClean="0"/>
              <a:t>Fliesstext</a:t>
            </a:r>
            <a:r>
              <a:rPr lang="de-DE" dirty="0" smtClean="0"/>
              <a:t> einfügen</a:t>
            </a:r>
            <a:endParaRPr lang="de-DE" dirty="0"/>
          </a:p>
        </p:txBody>
      </p:sp>
      <p:sp>
        <p:nvSpPr>
          <p:cNvPr id="28" name="Textfeld 27"/>
          <p:cNvSpPr txBox="1">
            <a:spLocks/>
          </p:cNvSpPr>
          <p:nvPr userDrawn="1"/>
        </p:nvSpPr>
        <p:spPr>
          <a:xfrm>
            <a:off x="2393649" y="3942051"/>
            <a:ext cx="216000" cy="216000"/>
          </a:xfrm>
          <a:prstGeom prst="ellipse">
            <a:avLst/>
          </a:prstGeom>
          <a:noFill/>
          <a:ln w="25400"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de-DE" sz="1300" b="1" i="0" baseline="0" dirty="0" smtClean="0">
                <a:latin typeface="Arial" charset="0"/>
              </a:rPr>
              <a:t>2</a:t>
            </a:r>
            <a:endParaRPr lang="de-DE" sz="1300" b="1" i="0" baseline="0" dirty="0">
              <a:latin typeface="Arial" charset="0"/>
            </a:endParaRPr>
          </a:p>
        </p:txBody>
      </p:sp>
      <p:sp>
        <p:nvSpPr>
          <p:cNvPr id="30" name="Textfeld 29"/>
          <p:cNvSpPr txBox="1">
            <a:spLocks noChangeAspect="1"/>
          </p:cNvSpPr>
          <p:nvPr userDrawn="1"/>
        </p:nvSpPr>
        <p:spPr>
          <a:xfrm>
            <a:off x="2714544" y="1852147"/>
            <a:ext cx="216000" cy="216000"/>
          </a:xfrm>
          <a:prstGeom prst="ellipse">
            <a:avLst/>
          </a:prstGeom>
          <a:noFill/>
          <a:ln w="25400"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de-DE" sz="1300" b="1" i="0" baseline="0" dirty="0" smtClean="0">
                <a:latin typeface="Arial" charset="0"/>
              </a:rPr>
              <a:t>1</a:t>
            </a:r>
            <a:endParaRPr lang="de-DE" sz="1300" b="1" i="0" baseline="0" dirty="0">
              <a:latin typeface="Arial" charset="0"/>
            </a:endParaRPr>
          </a:p>
        </p:txBody>
      </p:sp>
      <p:sp>
        <p:nvSpPr>
          <p:cNvPr id="31" name="Textfeld 30"/>
          <p:cNvSpPr txBox="1">
            <a:spLocks noChangeAspect="1"/>
          </p:cNvSpPr>
          <p:nvPr userDrawn="1"/>
        </p:nvSpPr>
        <p:spPr>
          <a:xfrm flipH="1">
            <a:off x="6524336" y="1860550"/>
            <a:ext cx="216000" cy="216000"/>
          </a:xfrm>
          <a:prstGeom prst="ellipse">
            <a:avLst/>
          </a:prstGeom>
          <a:noFill/>
          <a:ln w="25400"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de-DE" sz="1300" b="1" i="0" baseline="0" dirty="0" smtClean="0">
                <a:latin typeface="Arial" charset="0"/>
              </a:rPr>
              <a:t>3</a:t>
            </a:r>
            <a:endParaRPr lang="de-DE" sz="1300" b="1" i="0" baseline="0" dirty="0">
              <a:latin typeface="Arial" charset="0"/>
            </a:endParaRPr>
          </a:p>
        </p:txBody>
      </p:sp>
      <p:sp>
        <p:nvSpPr>
          <p:cNvPr id="32" name="Textfeld 31"/>
          <p:cNvSpPr txBox="1">
            <a:spLocks/>
          </p:cNvSpPr>
          <p:nvPr userDrawn="1"/>
        </p:nvSpPr>
        <p:spPr>
          <a:xfrm>
            <a:off x="6216402" y="3943734"/>
            <a:ext cx="216000" cy="216000"/>
          </a:xfrm>
          <a:prstGeom prst="ellipse">
            <a:avLst/>
          </a:prstGeom>
          <a:noFill/>
          <a:ln w="25400"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de-DE" sz="1300" b="1" i="0" baseline="0" dirty="0" smtClean="0">
                <a:latin typeface="Arial" charset="0"/>
              </a:rPr>
              <a:t>4</a:t>
            </a:r>
            <a:endParaRPr lang="de-DE" sz="1300" b="1" i="0" baseline="0" dirty="0">
              <a:latin typeface="Arial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17" name="Untertitel 2"/>
          <p:cNvSpPr>
            <a:spLocks noGrp="1"/>
          </p:cNvSpPr>
          <p:nvPr>
            <p:ph type="subTitle" idx="1"/>
          </p:nvPr>
        </p:nvSpPr>
        <p:spPr>
          <a:xfrm>
            <a:off x="755650" y="1268760"/>
            <a:ext cx="7632700" cy="230832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buNone/>
              <a:defRPr sz="1500" cap="all" baseline="0">
                <a:solidFill>
                  <a:schemeClr val="accent3"/>
                </a:solidFill>
                <a:latin typeface="Arial Narrow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Master-Untertitelformat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26814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1" grpId="0"/>
      <p:bldP spid="22" grpId="0"/>
      <p:bldP spid="23" grpId="0"/>
      <p:bldP spid="28" grpId="0" animBg="1"/>
      <p:bldP spid="30" grpId="0" animBg="1"/>
      <p:bldP spid="31" grpId="0" animBg="1"/>
      <p:bldP spid="32" grpId="0" animBg="1"/>
    </p:bld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gro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dienplatzhalter 6"/>
          <p:cNvSpPr>
            <a:spLocks noGrp="1"/>
          </p:cNvSpPr>
          <p:nvPr>
            <p:ph type="media" sz="quarter" idx="16" hasCustomPrompt="1"/>
          </p:nvPr>
        </p:nvSpPr>
        <p:spPr>
          <a:xfrm>
            <a:off x="755650" y="1844674"/>
            <a:ext cx="7632700" cy="4176713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aseline="0">
                <a:latin typeface="Arial" charset="0"/>
              </a:defRPr>
            </a:lvl1pPr>
          </a:lstStyle>
          <a:p>
            <a:r>
              <a:rPr lang="de-AT" dirty="0" smtClean="0"/>
              <a:t>Video einfügen durch Klicken auf das Symbol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5" name="Untertitel 2"/>
          <p:cNvSpPr>
            <a:spLocks noGrp="1"/>
          </p:cNvSpPr>
          <p:nvPr>
            <p:ph type="subTitle" idx="1"/>
          </p:nvPr>
        </p:nvSpPr>
        <p:spPr>
          <a:xfrm>
            <a:off x="755650" y="1268760"/>
            <a:ext cx="7632700" cy="230832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buNone/>
              <a:defRPr sz="1500" cap="all" baseline="0">
                <a:solidFill>
                  <a:schemeClr val="accent3"/>
                </a:solidFill>
                <a:latin typeface="Arial Narrow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Master-Untertitelformat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71260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m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grammplatzhalter 4"/>
          <p:cNvSpPr>
            <a:spLocks noGrp="1"/>
          </p:cNvSpPr>
          <p:nvPr>
            <p:ph type="chart" sz="quarter" idx="13" hasCustomPrompt="1"/>
          </p:nvPr>
        </p:nvSpPr>
        <p:spPr>
          <a:xfrm>
            <a:off x="755650" y="1844674"/>
            <a:ext cx="7632700" cy="367255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00" baseline="0">
                <a:latin typeface="Arial" charset="0"/>
              </a:defRPr>
            </a:lvl1pPr>
          </a:lstStyle>
          <a:p>
            <a:r>
              <a:rPr lang="de-AT" dirty="0" smtClean="0"/>
              <a:t>Diagramm kopieren und einfügen oder auf Symbol klicken</a:t>
            </a:r>
            <a:endParaRPr lang="de-AT" dirty="0"/>
          </a:p>
        </p:txBody>
      </p:sp>
      <p:sp>
        <p:nvSpPr>
          <p:cNvPr id="10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760386" y="5517231"/>
            <a:ext cx="7627964" cy="515741"/>
          </a:xfrm>
          <a:prstGeom prst="rect">
            <a:avLst/>
          </a:prstGeom>
        </p:spPr>
        <p:txBody>
          <a:bodyPr lIns="0" tIns="0" rIns="0" bIns="0" numCol="1" spcCol="36000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9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defRPr>
            </a:lvl1pPr>
          </a:lstStyle>
          <a:p>
            <a:pPr lvl="0"/>
            <a:r>
              <a:rPr lang="de-DE" dirty="0" smtClean="0"/>
              <a:t>Erklärung oder </a:t>
            </a:r>
            <a:r>
              <a:rPr lang="de-DE" dirty="0" err="1" smtClean="0"/>
              <a:t>Fussnoten</a:t>
            </a:r>
            <a:r>
              <a:rPr lang="de-DE" dirty="0" smtClean="0"/>
              <a:t> einfügen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6" name="Untertitel 2"/>
          <p:cNvSpPr>
            <a:spLocks noGrp="1"/>
          </p:cNvSpPr>
          <p:nvPr>
            <p:ph type="subTitle" idx="1"/>
          </p:nvPr>
        </p:nvSpPr>
        <p:spPr>
          <a:xfrm>
            <a:off x="755650" y="1268760"/>
            <a:ext cx="7632700" cy="230832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buNone/>
              <a:defRPr sz="1500" cap="all" baseline="0">
                <a:solidFill>
                  <a:schemeClr val="accent3"/>
                </a:solidFill>
                <a:latin typeface="Arial Narrow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Master-Untertitelformat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3550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mfolie m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grammplatzhalter 4"/>
          <p:cNvSpPr>
            <a:spLocks noGrp="1"/>
          </p:cNvSpPr>
          <p:nvPr>
            <p:ph type="chart" sz="quarter" idx="13" hasCustomPrompt="1"/>
          </p:nvPr>
        </p:nvSpPr>
        <p:spPr>
          <a:xfrm>
            <a:off x="755650" y="1844674"/>
            <a:ext cx="3960366" cy="367255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00" baseline="0">
                <a:latin typeface="Arial" charset="0"/>
              </a:defRPr>
            </a:lvl1pPr>
          </a:lstStyle>
          <a:p>
            <a:r>
              <a:rPr lang="de-AT" dirty="0" smtClean="0"/>
              <a:t>Diagramm kopieren und einfügen oder auf Symbol klicken</a:t>
            </a:r>
            <a:endParaRPr lang="de-AT" dirty="0"/>
          </a:p>
        </p:txBody>
      </p:sp>
      <p:sp>
        <p:nvSpPr>
          <p:cNvPr id="10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760386" y="5517231"/>
            <a:ext cx="3667598" cy="515741"/>
          </a:xfrm>
          <a:prstGeom prst="rect">
            <a:avLst/>
          </a:prstGeom>
        </p:spPr>
        <p:txBody>
          <a:bodyPr lIns="0" tIns="0" rIns="0" bIns="0" numCol="1" spcCol="36000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9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defRPr>
            </a:lvl1pPr>
          </a:lstStyle>
          <a:p>
            <a:pPr lvl="0"/>
            <a:r>
              <a:rPr lang="de-DE" dirty="0" smtClean="0"/>
              <a:t>Erklärung oder </a:t>
            </a:r>
            <a:r>
              <a:rPr lang="de-DE" dirty="0" err="1" smtClean="0"/>
              <a:t>Fussnoten</a:t>
            </a:r>
            <a:r>
              <a:rPr lang="de-DE" dirty="0" smtClean="0"/>
              <a:t> einfügen</a:t>
            </a:r>
            <a:endParaRPr lang="de-DE" dirty="0"/>
          </a:p>
        </p:txBody>
      </p:sp>
      <p:sp>
        <p:nvSpPr>
          <p:cNvPr id="6" name="Textplatzhalt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716016" y="1844675"/>
            <a:ext cx="3672406" cy="4176713"/>
          </a:xfrm>
          <a:prstGeom prst="rect">
            <a:avLst/>
          </a:prstGeom>
        </p:spPr>
        <p:txBody>
          <a:bodyPr lIns="0" tIns="0" rIns="0" bIns="0" numCol="1" spcCol="36000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1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pPr lvl="0"/>
            <a:r>
              <a:rPr lang="de-DE" dirty="0" smtClean="0"/>
              <a:t>Text oder Aufzählung oder ausführliche Legende einfügen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7" name="Untertitel 2"/>
          <p:cNvSpPr>
            <a:spLocks noGrp="1"/>
          </p:cNvSpPr>
          <p:nvPr>
            <p:ph type="subTitle" idx="1"/>
          </p:nvPr>
        </p:nvSpPr>
        <p:spPr>
          <a:xfrm>
            <a:off x="755650" y="1268760"/>
            <a:ext cx="7632700" cy="230832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buNone/>
              <a:defRPr sz="1500" cap="all" baseline="0">
                <a:solidFill>
                  <a:schemeClr val="accent3"/>
                </a:solidFill>
                <a:latin typeface="Arial Narrow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Master-Untertitelformat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375810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e 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5" name="Untertitel 2"/>
          <p:cNvSpPr>
            <a:spLocks noGrp="1"/>
          </p:cNvSpPr>
          <p:nvPr>
            <p:ph type="subTitle" idx="1"/>
          </p:nvPr>
        </p:nvSpPr>
        <p:spPr>
          <a:xfrm>
            <a:off x="755650" y="1268760"/>
            <a:ext cx="7632700" cy="230832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buNone/>
              <a:defRPr sz="1500" cap="all" baseline="0">
                <a:solidFill>
                  <a:schemeClr val="accent3"/>
                </a:solidFill>
                <a:latin typeface="Arial Narrow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Master-Untertitelformat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54476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5pPr marL="2057400" indent="-228600">
              <a:buClr>
                <a:schemeClr val="bg1">
                  <a:lumMod val="75000"/>
                </a:schemeClr>
              </a:buClr>
              <a:buSzPct val="150000"/>
              <a:buFont typeface="Wingdings" charset="2"/>
              <a:buChar char="§"/>
              <a:defRPr sz="2000" baseline="0"/>
            </a:lvl5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Untertitel 2"/>
          <p:cNvSpPr>
            <a:spLocks noGrp="1"/>
          </p:cNvSpPr>
          <p:nvPr>
            <p:ph type="subTitle" idx="10"/>
          </p:nvPr>
        </p:nvSpPr>
        <p:spPr>
          <a:xfrm>
            <a:off x="755650" y="1268760"/>
            <a:ext cx="7632700" cy="230832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buNone/>
              <a:defRPr sz="1500" cap="all" baseline="0">
                <a:solidFill>
                  <a:schemeClr val="accent3"/>
                </a:solidFill>
                <a:latin typeface="Arial Narrow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Master-Untertitelformat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70797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terkap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32997" y="6145799"/>
            <a:ext cx="1203499" cy="576000"/>
          </a:xfrm>
          <a:prstGeom prst="rect">
            <a:avLst/>
          </a:prstGeom>
        </p:spPr>
      </p:pic>
      <p:sp>
        <p:nvSpPr>
          <p:cNvPr id="20" name="Bildplatzhalter 19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3278063"/>
            <a:ext cx="9144000" cy="3579937"/>
          </a:xfrm>
          <a:prstGeom prst="foldedCorner">
            <a:avLst>
              <a:gd name="adj" fmla="val 50000"/>
            </a:avLst>
          </a:prstGeom>
        </p:spPr>
        <p:txBody>
          <a:bodyPr/>
          <a:lstStyle>
            <a:lvl1pPr marL="0" indent="0">
              <a:buFontTx/>
              <a:buNone/>
              <a:defRPr baseline="0">
                <a:latin typeface="Arial" charset="0"/>
              </a:defRPr>
            </a:lvl1pPr>
          </a:lstStyle>
          <a:p>
            <a:r>
              <a:rPr lang="de-DE" dirty="0" smtClean="0"/>
              <a:t>Zum Einfügen eines Bildes auf das Bildsymbol klicken</a:t>
            </a:r>
            <a:endParaRPr lang="de-DE" dirty="0"/>
          </a:p>
        </p:txBody>
      </p:sp>
      <p:sp>
        <p:nvSpPr>
          <p:cNvPr id="6" name="Untertitel 2"/>
          <p:cNvSpPr>
            <a:spLocks noGrp="1"/>
          </p:cNvSpPr>
          <p:nvPr>
            <p:ph type="subTitle" idx="1"/>
          </p:nvPr>
        </p:nvSpPr>
        <p:spPr>
          <a:xfrm>
            <a:off x="0" y="1845520"/>
            <a:ext cx="9144000" cy="452940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square" lIns="756000" tIns="36000" rIns="0" bIns="39600">
            <a:spAutoFit/>
          </a:bodyPr>
          <a:lstStyle>
            <a:lvl1pPr marL="0" indent="0" algn="l">
              <a:lnSpc>
                <a:spcPct val="100000"/>
              </a:lnSpc>
              <a:buNone/>
              <a:defRPr sz="2400" cap="all" baseline="0">
                <a:solidFill>
                  <a:schemeClr val="accent4"/>
                </a:solidFill>
                <a:latin typeface="Arial Narrow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0" y="1124744"/>
            <a:ext cx="9144000" cy="657479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square" lIns="756000" tIns="36000" rIns="0" bIns="36000" anchor="b" anchorCtr="0">
            <a:spAutoFit/>
          </a:bodyPr>
          <a:lstStyle>
            <a:lvl1pPr algn="l">
              <a:defRPr sz="3800" cap="all" baseline="0">
                <a:solidFill>
                  <a:schemeClr val="accent1"/>
                </a:solidFill>
                <a:latin typeface="Arial Narrow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35550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8 -0.24421 L 4.16667E-6 -2.96296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12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32997" y="6145799"/>
            <a:ext cx="1203499" cy="576000"/>
          </a:xfrm>
          <a:prstGeom prst="rect">
            <a:avLst/>
          </a:prstGeom>
        </p:spPr>
      </p:pic>
      <p:sp>
        <p:nvSpPr>
          <p:cNvPr id="6" name="Gefaltete Ecke 5"/>
          <p:cNvSpPr/>
          <p:nvPr userDrawn="1"/>
        </p:nvSpPr>
        <p:spPr>
          <a:xfrm>
            <a:off x="-1" y="3278062"/>
            <a:ext cx="9144001" cy="3579937"/>
          </a:xfrm>
          <a:prstGeom prst="foldedCorner">
            <a:avLst>
              <a:gd name="adj" fmla="val 50000"/>
            </a:avLst>
          </a:prstGeom>
          <a:solidFill>
            <a:srgbClr val="D8232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755576" y="3818121"/>
            <a:ext cx="6264696" cy="2327677"/>
          </a:xfrm>
          <a:prstGeom prst="rect">
            <a:avLst/>
          </a:prstGeom>
          <a:noFill/>
        </p:spPr>
        <p:txBody>
          <a:bodyPr lIns="0" tIns="0" rIns="0" bIns="0"/>
          <a:lstStyle>
            <a:lvl1pPr marL="0" indent="0">
              <a:buFontTx/>
              <a:buNone/>
              <a:defRPr sz="2000" baseline="0">
                <a:solidFill>
                  <a:schemeClr val="bg1"/>
                </a:solidFill>
                <a:latin typeface="Arial" charset="0"/>
              </a:defRPr>
            </a:lvl1pPr>
          </a:lstStyle>
          <a:p>
            <a:pPr lvl="0"/>
            <a:r>
              <a:rPr lang="de-DE" dirty="0" smtClean="0"/>
              <a:t>Hier kann zusätzlicher Text in mehreren Zeilen stehen um die einzelnen Subkapitel besser zu gliedern...</a:t>
            </a:r>
            <a:endParaRPr lang="de-DE" dirty="0"/>
          </a:p>
        </p:txBody>
      </p:sp>
      <p:sp>
        <p:nvSpPr>
          <p:cNvPr id="8" name="Untertitel 2"/>
          <p:cNvSpPr>
            <a:spLocks noGrp="1"/>
          </p:cNvSpPr>
          <p:nvPr>
            <p:ph type="subTitle" idx="1"/>
          </p:nvPr>
        </p:nvSpPr>
        <p:spPr>
          <a:xfrm>
            <a:off x="-1" y="1845520"/>
            <a:ext cx="9144000" cy="452940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square" lIns="756000" tIns="36000" rIns="0" bIns="39600">
            <a:spAutoFit/>
          </a:bodyPr>
          <a:lstStyle>
            <a:lvl1pPr marL="0" indent="0" algn="l">
              <a:lnSpc>
                <a:spcPct val="100000"/>
              </a:lnSpc>
              <a:buNone/>
              <a:defRPr sz="2400" cap="all" baseline="0">
                <a:solidFill>
                  <a:schemeClr val="accent4"/>
                </a:solidFill>
                <a:latin typeface="Arial Narrow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-1" y="1124744"/>
            <a:ext cx="9144000" cy="657479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square" lIns="756000" tIns="36000" rIns="0" bIns="36000" anchor="b" anchorCtr="0">
            <a:spAutoFit/>
          </a:bodyPr>
          <a:lstStyle>
            <a:lvl1pPr algn="l">
              <a:defRPr sz="3800" cap="all" baseline="0">
                <a:solidFill>
                  <a:schemeClr val="accent1"/>
                </a:solidFill>
                <a:latin typeface="Arial Narrow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13415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8 -0.24421 L 4.16667E-6 -2.96296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12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/>
          <p:cNvSpPr txBox="1"/>
          <p:nvPr userDrawn="1"/>
        </p:nvSpPr>
        <p:spPr>
          <a:xfrm>
            <a:off x="680830" y="3198167"/>
            <a:ext cx="77823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 smtClean="0">
                <a:solidFill>
                  <a:srgbClr val="D8232A"/>
                </a:solidFill>
                <a:latin typeface="Arial" charset="0"/>
                <a:ea typeface="Arial" charset="0"/>
                <a:cs typeface="Arial" charset="0"/>
              </a:rPr>
              <a:t>HERZLICHEN DANK FÜR IHRE AUFMERKSAMKEIT</a:t>
            </a:r>
            <a:endParaRPr lang="de-DE" sz="2400" b="1" dirty="0">
              <a:solidFill>
                <a:srgbClr val="D8232A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Rechteck 6"/>
          <p:cNvSpPr/>
          <p:nvPr userDrawn="1"/>
        </p:nvSpPr>
        <p:spPr>
          <a:xfrm>
            <a:off x="806824" y="3198167"/>
            <a:ext cx="7656345" cy="4616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Bild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91960" y="2065835"/>
            <a:ext cx="2520000" cy="2514084"/>
          </a:xfrm>
          <a:prstGeom prst="rect">
            <a:avLst/>
          </a:prstGeom>
        </p:spPr>
      </p:pic>
      <p:pic>
        <p:nvPicPr>
          <p:cNvPr id="4" name="Bild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44148" y="2762450"/>
            <a:ext cx="1800000" cy="1120854"/>
          </a:xfrm>
          <a:prstGeom prst="rect">
            <a:avLst/>
          </a:prstGeom>
        </p:spPr>
      </p:pic>
      <p:pic>
        <p:nvPicPr>
          <p:cNvPr id="5" name="Bild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55976" y="1745546"/>
            <a:ext cx="3960000" cy="3043583"/>
          </a:xfrm>
          <a:prstGeom prst="rect">
            <a:avLst/>
          </a:prstGeom>
          <a:effectLst/>
        </p:spPr>
      </p:pic>
      <p:pic>
        <p:nvPicPr>
          <p:cNvPr id="6" name="Bild 5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91960" y="4830077"/>
            <a:ext cx="2520000" cy="183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989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3" presetClass="entr" presetSubtype="16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verzeichn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55576" y="1844675"/>
            <a:ext cx="7632848" cy="417671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500" b="0" i="0" baseline="0">
                <a:solidFill>
                  <a:schemeClr val="tx1"/>
                </a:solidFill>
                <a:latin typeface="Arial" charset="0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dirty="0" smtClean="0"/>
              <a:t>HIER STEHT DAS KAPITEL</a:t>
            </a:r>
          </a:p>
          <a:p>
            <a:pPr lvl="0"/>
            <a:endParaRPr lang="de-DE" dirty="0" smtClean="0"/>
          </a:p>
          <a:p>
            <a:pPr lvl="0"/>
            <a:r>
              <a:rPr lang="de-DE" dirty="0" smtClean="0"/>
              <a:t>Hier steht das Unterkapitel in Schwarz</a:t>
            </a:r>
          </a:p>
          <a:p>
            <a:pPr lvl="0"/>
            <a:r>
              <a:rPr lang="de-DE" dirty="0" smtClean="0"/>
              <a:t>Hier steht die Zwischenfolie in Grau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8536810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points in Ebenen 1 Spalte 15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755650" y="1854813"/>
            <a:ext cx="7632772" cy="4166575"/>
          </a:xfrm>
          <a:prstGeom prst="rect">
            <a:avLst/>
          </a:prstGeom>
        </p:spPr>
        <p:txBody>
          <a:bodyPr lIns="0" tIns="0" rIns="0" bIns="0" numCol="1" spcCol="360000">
            <a:noAutofit/>
          </a:bodyPr>
          <a:lstStyle>
            <a:lvl1pPr marL="285750" indent="-285750" defTabSz="540000">
              <a:lnSpc>
                <a:spcPct val="100000"/>
              </a:lnSpc>
              <a:spcBef>
                <a:spcPts val="0"/>
              </a:spcBef>
              <a:buClr>
                <a:srgbClr val="D8232A"/>
              </a:buClr>
              <a:buSzPct val="150000"/>
              <a:buFont typeface="Wingdings" charset="2"/>
              <a:buChar char="§"/>
              <a:tabLst>
                <a:tab pos="720000" algn="l"/>
              </a:tabLst>
              <a:defRPr sz="1500" b="1" i="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Clr>
                <a:schemeClr val="tx1"/>
              </a:buClr>
              <a:buSzPct val="150000"/>
              <a:buFont typeface="Wingdings" charset="2"/>
              <a:buChar char="§"/>
              <a:defRPr sz="1500" b="1" i="0">
                <a:latin typeface="Arial" charset="0"/>
              </a:defRPr>
            </a:lvl2pPr>
            <a:lvl3pPr marL="1143000" indent="-228600">
              <a:buClr>
                <a:schemeClr val="tx1">
                  <a:lumMod val="50000"/>
                  <a:lumOff val="50000"/>
                </a:schemeClr>
              </a:buClr>
              <a:buSzPct val="150000"/>
              <a:buFont typeface="Wingdings" charset="2"/>
              <a:buChar char="§"/>
              <a:defRPr sz="1500" b="0" i="0" baseline="0">
                <a:latin typeface="Arial" charset="0"/>
              </a:defRPr>
            </a:lvl3pPr>
            <a:lvl4pPr marL="1657350" indent="-285750">
              <a:buClr>
                <a:schemeClr val="bg1">
                  <a:lumMod val="75000"/>
                </a:schemeClr>
              </a:buClr>
              <a:buSzPct val="150000"/>
              <a:buFont typeface="Wingdings" charset="2"/>
              <a:buChar char="§"/>
              <a:tabLst>
                <a:tab pos="720000" algn="l"/>
              </a:tabLst>
              <a:defRPr sz="1500" b="0" i="0" baseline="0">
                <a:latin typeface="Arial" charset="0"/>
              </a:defRPr>
            </a:lvl4pPr>
            <a:lvl5pPr>
              <a:defRPr sz="1300"/>
            </a:lvl5pPr>
          </a:lstStyle>
          <a:p>
            <a:pPr lvl="0"/>
            <a:r>
              <a:rPr lang="de-DE" dirty="0" smtClean="0"/>
              <a:t>Viel Text für bis zu vier Ebenen mit </a:t>
            </a:r>
            <a:r>
              <a:rPr lang="de-DE" dirty="0" err="1" smtClean="0"/>
              <a:t>Tabstop</a:t>
            </a:r>
            <a:r>
              <a:rPr lang="de-DE" dirty="0" smtClean="0"/>
              <a:t> einfügen, Schrift Arial Standard 15pt</a:t>
            </a:r>
          </a:p>
          <a:p>
            <a:pPr lvl="0"/>
            <a:endParaRPr lang="de-DE" dirty="0" smtClean="0"/>
          </a:p>
          <a:p>
            <a:pPr lvl="1"/>
            <a:r>
              <a:rPr lang="de-DE" dirty="0" smtClean="0"/>
              <a:t>Zweite Ebene</a:t>
            </a:r>
          </a:p>
          <a:p>
            <a:pPr lvl="1"/>
            <a:endParaRPr lang="de-DE" dirty="0" smtClean="0"/>
          </a:p>
          <a:p>
            <a:pPr lvl="2"/>
            <a:r>
              <a:rPr lang="de-DE" dirty="0" smtClean="0"/>
              <a:t>Dritte Ebene</a:t>
            </a:r>
          </a:p>
          <a:p>
            <a:pPr lvl="2"/>
            <a:endParaRPr lang="de-DE" dirty="0" smtClean="0"/>
          </a:p>
          <a:p>
            <a:pPr lvl="3"/>
            <a:r>
              <a:rPr lang="de-DE" dirty="0" smtClean="0"/>
              <a:t>Vierte Ebene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755722" y="836613"/>
            <a:ext cx="7632700" cy="387798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2723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points in Ebenen 1 Spalte 20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755650" y="1854813"/>
            <a:ext cx="7632772" cy="4166575"/>
          </a:xfrm>
          <a:prstGeom prst="rect">
            <a:avLst/>
          </a:prstGeom>
        </p:spPr>
        <p:txBody>
          <a:bodyPr lIns="0" tIns="0" rIns="0" bIns="0" numCol="1" spcCol="360000">
            <a:noAutofit/>
          </a:bodyPr>
          <a:lstStyle>
            <a:lvl1pPr marL="285750" indent="-285750" defTabSz="540000">
              <a:lnSpc>
                <a:spcPct val="100000"/>
              </a:lnSpc>
              <a:spcBef>
                <a:spcPts val="0"/>
              </a:spcBef>
              <a:buClr>
                <a:srgbClr val="D8232A"/>
              </a:buClr>
              <a:buSzPct val="150000"/>
              <a:buFont typeface="Wingdings" charset="2"/>
              <a:buChar char="§"/>
              <a:tabLst>
                <a:tab pos="720000" algn="l"/>
              </a:tabLst>
              <a:defRPr sz="2000" b="1" i="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Clr>
                <a:schemeClr val="tx1"/>
              </a:buClr>
              <a:buSzPct val="150000"/>
              <a:buFont typeface="Wingdings" charset="2"/>
              <a:buChar char="§"/>
              <a:defRPr sz="2000" b="1" i="0" baseline="0">
                <a:latin typeface="Arial" charset="0"/>
              </a:defRPr>
            </a:lvl2pPr>
            <a:lvl3pPr marL="1143000" indent="-228600">
              <a:buClr>
                <a:schemeClr val="tx1">
                  <a:lumMod val="50000"/>
                  <a:lumOff val="50000"/>
                </a:schemeClr>
              </a:buClr>
              <a:buSzPct val="150000"/>
              <a:buFont typeface="Wingdings" charset="2"/>
              <a:buChar char="§"/>
              <a:defRPr sz="2000" b="0" i="0" baseline="0">
                <a:latin typeface="Arial" charset="0"/>
              </a:defRPr>
            </a:lvl3pPr>
            <a:lvl4pPr marL="1657350" indent="-285750">
              <a:buClr>
                <a:schemeClr val="bg1">
                  <a:lumMod val="75000"/>
                </a:schemeClr>
              </a:buClr>
              <a:buSzPct val="150000"/>
              <a:buFont typeface="Wingdings" charset="2"/>
              <a:buChar char="§"/>
              <a:tabLst>
                <a:tab pos="720000" algn="l"/>
              </a:tabLst>
              <a:defRPr sz="2000" b="0" i="0" baseline="0">
                <a:latin typeface="Arial" charset="0"/>
              </a:defRPr>
            </a:lvl4pPr>
            <a:lvl5pPr>
              <a:defRPr sz="1300"/>
            </a:lvl5pPr>
          </a:lstStyle>
          <a:p>
            <a:pPr lvl="0"/>
            <a:r>
              <a:rPr lang="de-DE" dirty="0" smtClean="0"/>
              <a:t>Wenig Text für bis zu vier Ebenen mit </a:t>
            </a:r>
            <a:r>
              <a:rPr lang="de-DE" dirty="0" err="1" smtClean="0"/>
              <a:t>Tabstop</a:t>
            </a:r>
            <a:r>
              <a:rPr lang="de-DE" dirty="0" smtClean="0"/>
              <a:t> einfügen</a:t>
            </a:r>
          </a:p>
          <a:p>
            <a:pPr lvl="0"/>
            <a:r>
              <a:rPr lang="de-DE" dirty="0" smtClean="0"/>
              <a:t>Schrift Arial Standard 20pt</a:t>
            </a:r>
          </a:p>
          <a:p>
            <a:pPr lvl="0"/>
            <a:endParaRPr lang="de-DE" dirty="0" smtClean="0"/>
          </a:p>
          <a:p>
            <a:pPr lvl="1"/>
            <a:r>
              <a:rPr lang="de-DE" dirty="0" smtClean="0"/>
              <a:t>Zweite Ebene</a:t>
            </a:r>
          </a:p>
          <a:p>
            <a:pPr lvl="1"/>
            <a:endParaRPr lang="de-DE" dirty="0" smtClean="0"/>
          </a:p>
          <a:p>
            <a:pPr lvl="2"/>
            <a:r>
              <a:rPr lang="de-DE" dirty="0" smtClean="0"/>
              <a:t>Dritte Ebene</a:t>
            </a:r>
          </a:p>
          <a:p>
            <a:pPr lvl="2"/>
            <a:endParaRPr lang="de-DE" dirty="0" smtClean="0"/>
          </a:p>
          <a:p>
            <a:pPr lvl="3"/>
            <a:r>
              <a:rPr lang="de-DE" dirty="0" smtClean="0"/>
              <a:t>Vierte Ebene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6622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liesstext 2 Spal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quarter" idx="13" hasCustomPrompt="1"/>
          </p:nvPr>
        </p:nvSpPr>
        <p:spPr>
          <a:xfrm>
            <a:off x="755650" y="1844675"/>
            <a:ext cx="7632700" cy="4176713"/>
          </a:xfrm>
          <a:prstGeom prst="rect">
            <a:avLst/>
          </a:prstGeom>
        </p:spPr>
        <p:txBody>
          <a:bodyPr lIns="0" tIns="0" rIns="0" bIns="0" numCol="2" spcCol="36000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pPr lvl="0"/>
            <a:r>
              <a:rPr lang="de-DE" dirty="0" err="1" smtClean="0"/>
              <a:t>Fliesstext</a:t>
            </a:r>
            <a:r>
              <a:rPr lang="de-DE" dirty="0" smtClean="0"/>
              <a:t> mit 2 Spalten einfügen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6" name="Untertitel 2"/>
          <p:cNvSpPr>
            <a:spLocks noGrp="1"/>
          </p:cNvSpPr>
          <p:nvPr>
            <p:ph type="subTitle" idx="1"/>
          </p:nvPr>
        </p:nvSpPr>
        <p:spPr>
          <a:xfrm>
            <a:off x="755650" y="1268760"/>
            <a:ext cx="7632700" cy="230832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buNone/>
              <a:defRPr sz="1500" cap="all" baseline="0">
                <a:solidFill>
                  <a:schemeClr val="accent3"/>
                </a:solidFill>
                <a:latin typeface="Arial Narrow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Master-Untertitelformat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91863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slideLayout" Target="../slideLayouts/slideLayout18.xml"/><Relationship Id="rId1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8.xml"/><Relationship Id="rId21" Type="http://schemas.openxmlformats.org/officeDocument/2006/relationships/slideLayout" Target="../slideLayouts/slideLayout26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17" Type="http://schemas.openxmlformats.org/officeDocument/2006/relationships/slideLayout" Target="../slideLayouts/slideLayout22.xml"/><Relationship Id="rId2" Type="http://schemas.openxmlformats.org/officeDocument/2006/relationships/slideLayout" Target="../slideLayouts/slideLayout7.xml"/><Relationship Id="rId16" Type="http://schemas.openxmlformats.org/officeDocument/2006/relationships/slideLayout" Target="../slideLayouts/slideLayout21.xml"/><Relationship Id="rId20" Type="http://schemas.openxmlformats.org/officeDocument/2006/relationships/slideLayout" Target="../slideLayouts/slideLayout25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5" Type="http://schemas.openxmlformats.org/officeDocument/2006/relationships/slideLayout" Target="../slideLayouts/slideLayout20.xml"/><Relationship Id="rId23" Type="http://schemas.openxmlformats.org/officeDocument/2006/relationships/image" Target="../media/image4.png"/><Relationship Id="rId10" Type="http://schemas.openxmlformats.org/officeDocument/2006/relationships/slideLayout" Target="../slideLayouts/slideLayout15.xml"/><Relationship Id="rId19" Type="http://schemas.openxmlformats.org/officeDocument/2006/relationships/slideLayout" Target="../slideLayouts/slideLayout24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9.xml"/><Relationship Id="rId2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704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31" r:id="rId2"/>
    <p:sldLayoutId id="2147483832" r:id="rId3"/>
    <p:sldLayoutId id="2147483833" r:id="rId4"/>
    <p:sldLayoutId id="2147483834" r:id="rId5"/>
  </p:sldLayoutIdLst>
  <p:timing>
    <p:tnLst>
      <p:par>
        <p:cTn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3800" kern="1200" cap="all" baseline="0">
          <a:solidFill>
            <a:schemeClr val="accent1"/>
          </a:solidFill>
          <a:latin typeface="Arial Narrow" charset="0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1333" kern="1200">
          <a:solidFill>
            <a:schemeClr val="tx1"/>
          </a:solidFill>
          <a:latin typeface="Abadi MT Condensed Extra Bold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1333" kern="1200">
          <a:solidFill>
            <a:schemeClr val="tx1"/>
          </a:solidFill>
          <a:latin typeface="Abadi MT Condensed Extra Bold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1333" kern="1200">
          <a:solidFill>
            <a:schemeClr val="tx1"/>
          </a:solidFill>
          <a:latin typeface="Abadi MT Condensed Extra Bold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1333" kern="1200">
          <a:solidFill>
            <a:schemeClr val="tx1"/>
          </a:solidFill>
          <a:latin typeface="Abadi MT Condensed Extra Bold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1333" kern="1200">
          <a:solidFill>
            <a:schemeClr val="tx1"/>
          </a:solidFill>
          <a:latin typeface="Abadi MT Condensed Extra Bold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35496" y="125052"/>
            <a:ext cx="44570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Kurztitel der Präsentation I </a:t>
            </a:r>
            <a:r>
              <a:rPr lang="de-AT" sz="100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Datum</a:t>
            </a:r>
            <a:r>
              <a:rPr lang="de-DE" sz="100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de-DE" sz="100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I </a:t>
            </a:r>
            <a:r>
              <a:rPr lang="de-DE" sz="100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Folie Nr.</a:t>
            </a:r>
            <a:fld id="{3AE51076-05E1-3843-988F-CC8E7604B110}" type="slidenum">
              <a:rPr lang="de-DE" sz="100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‹Nr.›</a:t>
            </a:fld>
            <a:endParaRPr lang="de-DE" sz="1000" dirty="0">
              <a:solidFill>
                <a:schemeClr val="bg1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4" name="Bild 3"/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32997" y="6145799"/>
            <a:ext cx="1203499" cy="576000"/>
          </a:xfrm>
          <a:prstGeom prst="rect">
            <a:avLst/>
          </a:prstGeom>
        </p:spPr>
      </p:pic>
      <p:sp>
        <p:nvSpPr>
          <p:cNvPr id="5" name="Titelplatzhalter 1"/>
          <p:cNvSpPr>
            <a:spLocks noGrp="1"/>
          </p:cNvSpPr>
          <p:nvPr>
            <p:ph type="title"/>
          </p:nvPr>
        </p:nvSpPr>
        <p:spPr>
          <a:xfrm>
            <a:off x="755650" y="836613"/>
            <a:ext cx="7632700" cy="387798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6" name="Textplatzhalter 2"/>
          <p:cNvSpPr>
            <a:spLocks noGrp="1"/>
          </p:cNvSpPr>
          <p:nvPr>
            <p:ph type="body" idx="1"/>
          </p:nvPr>
        </p:nvSpPr>
        <p:spPr>
          <a:xfrm>
            <a:off x="755650" y="1844675"/>
            <a:ext cx="7632700" cy="417671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Ebene 2</a:t>
            </a:r>
          </a:p>
          <a:p>
            <a:pPr lvl="2"/>
            <a:r>
              <a:rPr lang="de-DE" dirty="0" smtClean="0"/>
              <a:t>Ebene 3</a:t>
            </a:r>
          </a:p>
          <a:p>
            <a:pPr lvl="3"/>
            <a:r>
              <a:rPr lang="de-DE" dirty="0" smtClean="0"/>
              <a:t>Ebene 4</a:t>
            </a:r>
          </a:p>
          <a:p>
            <a:pPr lvl="4"/>
            <a:r>
              <a:rPr lang="de-DE" dirty="0" smtClean="0"/>
              <a:t>Ebene 5</a:t>
            </a:r>
          </a:p>
        </p:txBody>
      </p:sp>
    </p:spTree>
    <p:extLst>
      <p:ext uri="{BB962C8B-B14F-4D97-AF65-F5344CB8AC3E}">
        <p14:creationId xmlns:p14="http://schemas.microsoft.com/office/powerpoint/2010/main" val="113693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66" r:id="rId2"/>
    <p:sldLayoutId id="2147483867" r:id="rId3"/>
    <p:sldLayoutId id="2147483837" r:id="rId4"/>
    <p:sldLayoutId id="2147483839" r:id="rId5"/>
    <p:sldLayoutId id="2147483840" r:id="rId6"/>
    <p:sldLayoutId id="2147483869" r:id="rId7"/>
    <p:sldLayoutId id="2147483841" r:id="rId8"/>
    <p:sldLayoutId id="2147483842" r:id="rId9"/>
    <p:sldLayoutId id="2147483849" r:id="rId10"/>
    <p:sldLayoutId id="2147483850" r:id="rId11"/>
    <p:sldLayoutId id="2147483845" r:id="rId12"/>
    <p:sldLayoutId id="2147483843" r:id="rId13"/>
    <p:sldLayoutId id="2147483844" r:id="rId14"/>
    <p:sldLayoutId id="2147483851" r:id="rId15"/>
    <p:sldLayoutId id="2147483852" r:id="rId16"/>
    <p:sldLayoutId id="2147483868" r:id="rId17"/>
    <p:sldLayoutId id="2147483846" r:id="rId18"/>
    <p:sldLayoutId id="2147483847" r:id="rId19"/>
    <p:sldLayoutId id="2147483848" r:id="rId20"/>
    <p:sldLayoutId id="2147483872" r:id="rId2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baseline="0">
          <a:solidFill>
            <a:srgbClr val="D8232A"/>
          </a:solidFill>
          <a:latin typeface="Arial Narrow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D8232A"/>
        </a:buClr>
        <a:buSzPct val="150000"/>
        <a:buFont typeface="Wingdings" charset="2"/>
        <a:buChar char="§"/>
        <a:defRPr sz="2000" b="0" i="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SzPct val="150000"/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1">
            <a:lumMod val="50000"/>
          </a:schemeClr>
        </a:buClr>
        <a:buSzPct val="150000"/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1">
            <a:lumMod val="75000"/>
          </a:schemeClr>
        </a:buClr>
        <a:buSzPct val="150000"/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1">
            <a:lumMod val="75000"/>
          </a:schemeClr>
        </a:buClr>
        <a:buSzPct val="150000"/>
        <a:buFont typeface="Wingdings" charset="2"/>
        <a:buChar char="§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527" userDrawn="1">
          <p15:clr>
            <a:srgbClr val="F26B43"/>
          </p15:clr>
        </p15:guide>
        <p15:guide id="2" orient="horz" pos="3793" userDrawn="1">
          <p15:clr>
            <a:srgbClr val="F26B43"/>
          </p15:clr>
        </p15:guide>
        <p15:guide id="3" orient="horz" pos="1162" userDrawn="1">
          <p15:clr>
            <a:srgbClr val="F26B43"/>
          </p15:clr>
        </p15:guide>
        <p15:guide id="4" pos="5284" userDrawn="1">
          <p15:clr>
            <a:srgbClr val="F26B43"/>
          </p15:clr>
        </p15:guide>
        <p15:guide id="5" pos="47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is.bka.gv.at/GeltendeFassung.wxe?Abfrage=Bundesnormen&amp;Gesetzesnummer=20010035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rbeitsinspektion.gv.at/Gesundheit_im_Betrieb/Gesundheit_im_Betrieb_1/Schwangere_Arbeitnehmerinnen.html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rbeitsinspektion.gv.at/Zentrale_Dokumente/Personengruppen/Frauen/anlage_beschaeftigungsverbote_werdener_muetter_infektionskra.pdf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"/>
          </p:nvPr>
        </p:nvSpPr>
        <p:spPr>
          <a:xfrm>
            <a:off x="0" y="5300663"/>
            <a:ext cx="9144000" cy="454025"/>
          </a:xfrm>
        </p:spPr>
        <p:txBody>
          <a:bodyPr/>
          <a:lstStyle/>
          <a:p>
            <a:r>
              <a:rPr lang="de-DE" dirty="0" smtClean="0"/>
              <a:t>Bianca </a:t>
            </a:r>
            <a:r>
              <a:rPr lang="de-DE" dirty="0" err="1" smtClean="0"/>
              <a:t>Schrittwieser</a:t>
            </a:r>
            <a:r>
              <a:rPr lang="de-DE" dirty="0" smtClean="0"/>
              <a:t>, 28.5.2020</a:t>
            </a:r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Schwangerschaft und Corona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2117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5"/>
          </p:nvPr>
        </p:nvSpPr>
        <p:spPr>
          <a:xfrm>
            <a:off x="755650" y="1772816"/>
            <a:ext cx="7632772" cy="4824535"/>
          </a:xfrm>
        </p:spPr>
        <p:txBody>
          <a:bodyPr/>
          <a:lstStyle/>
          <a:p>
            <a:r>
              <a:rPr lang="de-AT" sz="2000" b="0" dirty="0" smtClean="0"/>
              <a:t>Schwangere Arbeitnehmerinnen zählen aktuell </a:t>
            </a:r>
            <a:r>
              <a:rPr lang="de-AT" sz="2000" dirty="0" smtClean="0"/>
              <a:t>nicht zu den Risikogruppen</a:t>
            </a:r>
          </a:p>
          <a:p>
            <a:r>
              <a:rPr lang="de-AT" sz="2000" dirty="0" smtClean="0"/>
              <a:t>Keine vorzeitige Freistellung </a:t>
            </a:r>
            <a:r>
              <a:rPr lang="de-AT" sz="2000" b="0" dirty="0" smtClean="0"/>
              <a:t>und </a:t>
            </a:r>
            <a:r>
              <a:rPr lang="de-AT" sz="2000" dirty="0" smtClean="0"/>
              <a:t>kein Wochengeld </a:t>
            </a:r>
            <a:r>
              <a:rPr lang="de-AT" sz="2000" b="0" dirty="0" smtClean="0"/>
              <a:t>wegen Corona </a:t>
            </a:r>
          </a:p>
          <a:p>
            <a:r>
              <a:rPr lang="de-AT" sz="2000" b="0" dirty="0" smtClean="0"/>
              <a:t>Vorzeitige Freistellungen vom Job und Wochengeld sind nur möglich</a:t>
            </a:r>
            <a:r>
              <a:rPr lang="de-AT" sz="2000" b="0" dirty="0"/>
              <a:t>, wenn </a:t>
            </a:r>
            <a:r>
              <a:rPr lang="de-AT" sz="2000" b="0" dirty="0" smtClean="0"/>
              <a:t>Gefahr </a:t>
            </a:r>
            <a:r>
              <a:rPr lang="de-AT" sz="2000" b="0" dirty="0"/>
              <a:t>für Leben oder Gesundheit von Mutter oder Kind </a:t>
            </a:r>
            <a:r>
              <a:rPr lang="de-AT" sz="2000" b="0" dirty="0" smtClean="0"/>
              <a:t>und zwar </a:t>
            </a:r>
            <a:r>
              <a:rPr lang="de-AT" sz="2000" dirty="0" smtClean="0"/>
              <a:t>unabhängig </a:t>
            </a:r>
            <a:r>
              <a:rPr lang="de-AT" sz="2000" dirty="0"/>
              <a:t>von der Art der </a:t>
            </a:r>
            <a:r>
              <a:rPr lang="de-AT" sz="2000" dirty="0" smtClean="0"/>
              <a:t>Tätigkeit </a:t>
            </a:r>
            <a:r>
              <a:rPr lang="de-AT" sz="2000" b="0" dirty="0" smtClean="0"/>
              <a:t>besteht. Der Gesundheitszustand </a:t>
            </a:r>
            <a:r>
              <a:rPr lang="de-AT" sz="2000" b="0" dirty="0"/>
              <a:t>der Mutter oder des ungeborenen </a:t>
            </a:r>
            <a:r>
              <a:rPr lang="de-AT" sz="2000" b="0" dirty="0" smtClean="0"/>
              <a:t>Kindes ist relevant</a:t>
            </a:r>
          </a:p>
          <a:p>
            <a:r>
              <a:rPr lang="de-AT" sz="2000" dirty="0"/>
              <a:t>Freistellungsgründe</a:t>
            </a:r>
            <a:r>
              <a:rPr lang="de-AT" sz="2000" b="0" dirty="0"/>
              <a:t> sind in der </a:t>
            </a:r>
            <a:r>
              <a:rPr lang="de-AT" sz="2000" b="0" dirty="0">
                <a:hlinkClick r:id="rId2"/>
              </a:rPr>
              <a:t>Mutterschutzverordnung</a:t>
            </a:r>
            <a:r>
              <a:rPr lang="de-AT" sz="2000" b="0" dirty="0"/>
              <a:t> genannt, </a:t>
            </a:r>
            <a:r>
              <a:rPr lang="de-AT" sz="2000" b="0" dirty="0" err="1"/>
              <a:t>zB</a:t>
            </a:r>
            <a:r>
              <a:rPr lang="de-AT" sz="2000" b="0" dirty="0"/>
              <a:t> </a:t>
            </a:r>
            <a:r>
              <a:rPr lang="de-AT" sz="2000" b="0" dirty="0" smtClean="0"/>
              <a:t>Mehrlingsgeburten</a:t>
            </a:r>
          </a:p>
          <a:p>
            <a:r>
              <a:rPr lang="de-AT" sz="2000" b="0" dirty="0" smtClean="0"/>
              <a:t>Ein </a:t>
            </a:r>
            <a:r>
              <a:rPr lang="de-AT" sz="2000" dirty="0" smtClean="0"/>
              <a:t>Freistellungszeugnis</a:t>
            </a:r>
            <a:r>
              <a:rPr lang="de-AT" sz="2000" b="0" dirty="0" smtClean="0"/>
              <a:t> stellt in der Regel die/der </a:t>
            </a:r>
            <a:r>
              <a:rPr lang="de-AT" sz="2000" b="0" dirty="0" err="1" smtClean="0"/>
              <a:t>GynäkologIn</a:t>
            </a:r>
            <a:r>
              <a:rPr lang="de-AT" sz="2000" b="0" dirty="0" smtClean="0"/>
              <a:t> </a:t>
            </a:r>
            <a:r>
              <a:rPr lang="de-AT" sz="2000" b="0" dirty="0" err="1" smtClean="0"/>
              <a:t>bzw</a:t>
            </a:r>
            <a:r>
              <a:rPr lang="de-AT" sz="2000" b="0" dirty="0" smtClean="0"/>
              <a:t> ein/e </a:t>
            </a:r>
            <a:r>
              <a:rPr lang="de-AT" sz="2000" b="0" dirty="0" err="1" smtClean="0"/>
              <a:t>FachärztIn</a:t>
            </a:r>
            <a:r>
              <a:rPr lang="de-AT" sz="2000" b="0" dirty="0" smtClean="0"/>
              <a:t> für innere Medizin aus</a:t>
            </a:r>
          </a:p>
          <a:p>
            <a:r>
              <a:rPr lang="de-AT" sz="2000" b="0" dirty="0" smtClean="0"/>
              <a:t>Das Zeugnis ist dem Arbeitgeber und der Krankenkasse vorzulegen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755722" y="836613"/>
            <a:ext cx="7632700" cy="775597"/>
          </a:xfrm>
        </p:spPr>
        <p:txBody>
          <a:bodyPr/>
          <a:lstStyle/>
          <a:p>
            <a:r>
              <a:rPr lang="de-AT" dirty="0" smtClean="0"/>
              <a:t>Vorzeitige Freistellung und Wochengeld wegen Corona?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74642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5"/>
          </p:nvPr>
        </p:nvSpPr>
        <p:spPr>
          <a:xfrm>
            <a:off x="611560" y="1988840"/>
            <a:ext cx="7632772" cy="4869160"/>
          </a:xfrm>
        </p:spPr>
        <p:txBody>
          <a:bodyPr/>
          <a:lstStyle/>
          <a:p>
            <a:r>
              <a:rPr lang="de-AT" b="0" dirty="0"/>
              <a:t>Einige Arbeiten sind </a:t>
            </a:r>
            <a:r>
              <a:rPr lang="de-AT" b="0" dirty="0" smtClean="0"/>
              <a:t>für Schwangere </a:t>
            </a:r>
            <a:r>
              <a:rPr lang="de-AT" b="0" dirty="0"/>
              <a:t>nur </a:t>
            </a:r>
            <a:r>
              <a:rPr lang="de-AT" dirty="0"/>
              <a:t>eingeschränkt oder gar nicht erlaubt</a:t>
            </a:r>
            <a:r>
              <a:rPr lang="de-AT" b="0" dirty="0"/>
              <a:t>. </a:t>
            </a:r>
            <a:endParaRPr lang="de-AT" b="0" dirty="0" smtClean="0"/>
          </a:p>
          <a:p>
            <a:r>
              <a:rPr lang="de-AT" b="0" dirty="0" smtClean="0"/>
              <a:t>Welche </a:t>
            </a:r>
            <a:r>
              <a:rPr lang="de-AT" b="0" dirty="0"/>
              <a:t>Arbeiten davon betroffen sind, muss in </a:t>
            </a:r>
            <a:r>
              <a:rPr lang="de-AT" b="0" dirty="0" smtClean="0"/>
              <a:t>jedem Betrieb </a:t>
            </a:r>
            <a:r>
              <a:rPr lang="de-AT" b="0" dirty="0"/>
              <a:t>bekannt sein. </a:t>
            </a:r>
            <a:r>
              <a:rPr lang="de-AT" b="0" dirty="0" smtClean="0"/>
              <a:t>Der Arbeitgeber </a:t>
            </a:r>
            <a:r>
              <a:rPr lang="de-AT" b="0" dirty="0"/>
              <a:t>ist gesetzlich </a:t>
            </a:r>
            <a:r>
              <a:rPr lang="de-AT" dirty="0"/>
              <a:t>verpflichtet zu überprüfen, ob eine Gefahr </a:t>
            </a:r>
            <a:r>
              <a:rPr lang="de-AT" dirty="0" smtClean="0"/>
              <a:t>besteht</a:t>
            </a:r>
            <a:r>
              <a:rPr lang="de-AT" b="0" dirty="0" smtClean="0"/>
              <a:t>.</a:t>
            </a:r>
          </a:p>
          <a:p>
            <a:r>
              <a:rPr lang="de-AT" b="0" dirty="0" smtClean="0"/>
              <a:t>Ergibt </a:t>
            </a:r>
            <a:r>
              <a:rPr lang="de-AT" b="0" dirty="0"/>
              <a:t>die Überprüfung, dass Gefahr besteht, dann muss </a:t>
            </a:r>
            <a:r>
              <a:rPr lang="de-AT" b="0" dirty="0" smtClean="0"/>
              <a:t>die Schwangere </a:t>
            </a:r>
            <a:r>
              <a:rPr lang="de-AT" dirty="0" smtClean="0"/>
              <a:t>anders eingesetzt  </a:t>
            </a:r>
            <a:r>
              <a:rPr lang="de-AT" dirty="0"/>
              <a:t>bzw. auf einen anderen Arbeitsplatz </a:t>
            </a:r>
            <a:r>
              <a:rPr lang="de-AT" dirty="0" smtClean="0"/>
              <a:t>versetzt </a:t>
            </a:r>
            <a:r>
              <a:rPr lang="de-AT" b="0" dirty="0" smtClean="0"/>
              <a:t>werden. </a:t>
            </a:r>
            <a:r>
              <a:rPr lang="de-AT" b="0" dirty="0"/>
              <a:t>Besteht kein geeigneter Arbeitsplatz, dann muss </a:t>
            </a:r>
            <a:r>
              <a:rPr lang="de-AT" b="0" dirty="0" smtClean="0"/>
              <a:t>der Arbeitgeber die Schwangere von </a:t>
            </a:r>
            <a:r>
              <a:rPr lang="de-AT" b="0" dirty="0"/>
              <a:t>der </a:t>
            </a:r>
            <a:r>
              <a:rPr lang="de-AT" dirty="0"/>
              <a:t>Arbeit freistellen und </a:t>
            </a:r>
            <a:r>
              <a:rPr lang="de-AT" dirty="0" smtClean="0"/>
              <a:t>das Entgelt weiterzahlen</a:t>
            </a:r>
            <a:r>
              <a:rPr lang="de-AT" b="0" dirty="0" smtClean="0"/>
              <a:t>.</a:t>
            </a:r>
          </a:p>
          <a:p>
            <a:pPr marL="0" indent="0">
              <a:buNone/>
            </a:pPr>
            <a:endParaRPr lang="de-AT" b="0" dirty="0" smtClean="0"/>
          </a:p>
          <a:p>
            <a:r>
              <a:rPr lang="de-AT" b="0" dirty="0" smtClean="0"/>
              <a:t>Für schwangere </a:t>
            </a:r>
            <a:r>
              <a:rPr lang="de-AT" b="0" dirty="0"/>
              <a:t>Arbeitnehmerin müssen </a:t>
            </a:r>
            <a:r>
              <a:rPr lang="de-AT" b="0" dirty="0" smtClean="0"/>
              <a:t>während der Corona-Krise </a:t>
            </a:r>
            <a:r>
              <a:rPr lang="de-AT" dirty="0" smtClean="0"/>
              <a:t>erhöhte </a:t>
            </a:r>
            <a:r>
              <a:rPr lang="de-AT" dirty="0"/>
              <a:t>Schutzmaßnahmen </a:t>
            </a:r>
            <a:r>
              <a:rPr lang="de-AT" b="0" dirty="0" smtClean="0"/>
              <a:t>im Betrieb getroffen werden</a:t>
            </a:r>
            <a:r>
              <a:rPr lang="de-AT" b="0" dirty="0"/>
              <a:t>!</a:t>
            </a:r>
            <a:endParaRPr lang="de-AT" b="0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755650" y="836613"/>
            <a:ext cx="7632700" cy="775597"/>
          </a:xfrm>
        </p:spPr>
        <p:txBody>
          <a:bodyPr/>
          <a:lstStyle/>
          <a:p>
            <a:r>
              <a:rPr lang="de-AT" dirty="0" smtClean="0"/>
              <a:t>Welche Schutzmaßnahmen gelten für Schwangere im Betrieb?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021698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5"/>
          </p:nvPr>
        </p:nvSpPr>
        <p:spPr>
          <a:xfrm>
            <a:off x="755650" y="1844824"/>
            <a:ext cx="7632772" cy="4824535"/>
          </a:xfrm>
        </p:spPr>
        <p:txBody>
          <a:bodyPr/>
          <a:lstStyle/>
          <a:p>
            <a:pPr marL="0" indent="0">
              <a:buNone/>
            </a:pPr>
            <a:r>
              <a:rPr lang="de-AT" sz="2000" b="0" dirty="0" smtClean="0"/>
              <a:t>Welche </a:t>
            </a:r>
            <a:r>
              <a:rPr lang="de-AT" sz="2000" b="0" dirty="0"/>
              <a:t>Schutzmaßnahmen aktuell für </a:t>
            </a:r>
            <a:r>
              <a:rPr lang="de-AT" sz="2000" b="0" dirty="0" smtClean="0"/>
              <a:t>schwangere Arbeitnehmerinnen während </a:t>
            </a:r>
            <a:r>
              <a:rPr lang="de-AT" sz="2000" b="0" dirty="0"/>
              <a:t>der Corona-Krise </a:t>
            </a:r>
            <a:r>
              <a:rPr lang="de-AT" sz="2000" b="0" dirty="0" smtClean="0"/>
              <a:t>gelten, ist auf der Homepage </a:t>
            </a:r>
            <a:r>
              <a:rPr lang="de-AT" sz="2000" b="0" dirty="0"/>
              <a:t>des </a:t>
            </a:r>
            <a:r>
              <a:rPr lang="de-AT" sz="2000" dirty="0" smtClean="0">
                <a:hlinkClick r:id="rId2"/>
              </a:rPr>
              <a:t>Arbeitsinspektorates</a:t>
            </a:r>
            <a:r>
              <a:rPr lang="de-AT" sz="2000" b="0" dirty="0"/>
              <a:t> </a:t>
            </a:r>
            <a:r>
              <a:rPr lang="de-AT" sz="2000" b="0" dirty="0" smtClean="0"/>
              <a:t>ersichtlich:</a:t>
            </a:r>
          </a:p>
          <a:p>
            <a:pPr marL="0" indent="0">
              <a:buNone/>
            </a:pPr>
            <a:endParaRPr lang="de-AT" b="0" dirty="0"/>
          </a:p>
          <a:p>
            <a:pPr marL="0" indent="0">
              <a:buNone/>
            </a:pPr>
            <a:r>
              <a:rPr lang="de-AT" sz="2000" dirty="0"/>
              <a:t>Kellnerinnen</a:t>
            </a:r>
          </a:p>
          <a:p>
            <a:r>
              <a:rPr lang="de-AT" sz="2000" b="0" dirty="0"/>
              <a:t>Mindestabstand von 1m wird beim Servieren am Tisch nicht möglich sein.</a:t>
            </a:r>
          </a:p>
          <a:p>
            <a:r>
              <a:rPr lang="de-AT" sz="2000" b="0" dirty="0" smtClean="0"/>
              <a:t>Gäste müssen am </a:t>
            </a:r>
            <a:r>
              <a:rPr lang="de-AT" sz="2000" b="0" dirty="0"/>
              <a:t>Tisch keine den Mund- und Nasenbereich abdeckende mechanische Schutzvorrichtung </a:t>
            </a:r>
            <a:r>
              <a:rPr lang="de-AT" sz="2000" b="0" dirty="0" smtClean="0"/>
              <a:t>tragen</a:t>
            </a:r>
            <a:endParaRPr lang="de-AT" sz="2000" b="0" dirty="0"/>
          </a:p>
          <a:p>
            <a:r>
              <a:rPr lang="de-AT" sz="2000" b="0" dirty="0"/>
              <a:t>Für schwangere Beschäftigte muss der Mindestabstand von 1m eingehalten werden, </a:t>
            </a:r>
            <a:r>
              <a:rPr lang="de-AT" sz="2000" b="0" dirty="0" err="1" smtClean="0"/>
              <a:t>zB</a:t>
            </a:r>
            <a:r>
              <a:rPr lang="de-AT" sz="2000" b="0" dirty="0" smtClean="0"/>
              <a:t> </a:t>
            </a:r>
            <a:r>
              <a:rPr lang="de-AT" sz="2000" b="0" dirty="0"/>
              <a:t>Bestellungen aufnehmen, Herrichten von Getränken hinter der Schank, von Speisen für Büffet auf der von den Gästen abgewandten Seite, sofern das Stehverbot nach der 20. SSW eingehalten wird (max. 4 Stunden stehen mit Sitzgelegenheit zum Ausruhen).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755722" y="836613"/>
            <a:ext cx="7632700" cy="775597"/>
          </a:xfrm>
        </p:spPr>
        <p:txBody>
          <a:bodyPr/>
          <a:lstStyle/>
          <a:p>
            <a:r>
              <a:rPr lang="de-AT" dirty="0" smtClean="0"/>
              <a:t>Beispiele für Schutzmaßnahmen während der Corona-Krise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264055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5"/>
          </p:nvPr>
        </p:nvSpPr>
        <p:spPr>
          <a:xfrm>
            <a:off x="534159" y="1988840"/>
            <a:ext cx="7848870" cy="4898465"/>
          </a:xfrm>
        </p:spPr>
        <p:txBody>
          <a:bodyPr/>
          <a:lstStyle/>
          <a:p>
            <a:pPr marL="0" indent="0">
              <a:buNone/>
            </a:pPr>
            <a:r>
              <a:rPr lang="de-AT" sz="2000" dirty="0"/>
              <a:t>Pflege und mobile Pflege</a:t>
            </a:r>
          </a:p>
          <a:p>
            <a:r>
              <a:rPr lang="de-AT" sz="2000" b="0" dirty="0"/>
              <a:t>Immer verbotene Arbeiten (unabhängig von </a:t>
            </a:r>
            <a:r>
              <a:rPr lang="de-AT" sz="2000" b="0" dirty="0" smtClean="0"/>
              <a:t>Corona): Kraftanwendungen </a:t>
            </a:r>
            <a:r>
              <a:rPr lang="de-AT" sz="2000" b="0" dirty="0"/>
              <a:t>über den Grenzen des </a:t>
            </a:r>
            <a:r>
              <a:rPr lang="de-AT" sz="2000" b="0" dirty="0" err="1"/>
              <a:t>MSchG</a:t>
            </a:r>
            <a:r>
              <a:rPr lang="de-AT" sz="2000" b="0" dirty="0"/>
              <a:t>, Tragen von </a:t>
            </a:r>
            <a:r>
              <a:rPr lang="de-AT" sz="2000" b="0" dirty="0" smtClean="0"/>
              <a:t>Schutzmasken (FFP2,FFP 3), </a:t>
            </a:r>
            <a:r>
              <a:rPr lang="de-AT" sz="2000" b="0" dirty="0"/>
              <a:t>Wickeln der zu pflegenden </a:t>
            </a:r>
            <a:r>
              <a:rPr lang="de-AT" sz="2000" b="0" dirty="0" smtClean="0"/>
              <a:t>Personen.</a:t>
            </a:r>
            <a:endParaRPr lang="de-AT" sz="2000" b="0" dirty="0"/>
          </a:p>
          <a:p>
            <a:r>
              <a:rPr lang="de-AT" sz="2000" b="0" dirty="0"/>
              <a:t>Erlaubte Tätigkeiten mit </a:t>
            </a:r>
            <a:r>
              <a:rPr lang="de-AT" sz="2000" b="0" dirty="0" smtClean="0"/>
              <a:t>Corona-Einschränkungen</a:t>
            </a:r>
            <a:r>
              <a:rPr lang="de-AT" sz="2000" b="0" dirty="0"/>
              <a:t>, </a:t>
            </a:r>
            <a:r>
              <a:rPr lang="de-AT" sz="2000" b="0" dirty="0" err="1" smtClean="0"/>
              <a:t>dh</a:t>
            </a:r>
            <a:r>
              <a:rPr lang="de-AT" sz="2000" b="0" dirty="0" smtClean="0"/>
              <a:t> </a:t>
            </a:r>
            <a:r>
              <a:rPr lang="de-AT" sz="2000" b="0" dirty="0"/>
              <a:t>Einhaltung von mind. 1 m Abstand: </a:t>
            </a:r>
            <a:r>
              <a:rPr lang="de-AT" sz="2000" b="0" dirty="0" err="1" smtClean="0"/>
              <a:t>zB</a:t>
            </a:r>
            <a:r>
              <a:rPr lang="de-AT" sz="2000" b="0" dirty="0" smtClean="0"/>
              <a:t> das </a:t>
            </a:r>
            <a:r>
              <a:rPr lang="de-AT" sz="2000" b="0" dirty="0"/>
              <a:t>Vorbereiten von Medikamenten oder Infusionen, allfällige Bürotätigkeiten</a:t>
            </a:r>
          </a:p>
          <a:p>
            <a:r>
              <a:rPr lang="de-AT" sz="2000" b="0" dirty="0"/>
              <a:t>Arbeiten direkt an </a:t>
            </a:r>
            <a:r>
              <a:rPr lang="de-AT" sz="2000" b="0" dirty="0" err="1" smtClean="0"/>
              <a:t>PatientInnen</a:t>
            </a:r>
            <a:r>
              <a:rPr lang="de-AT" sz="2000" b="0" dirty="0" smtClean="0"/>
              <a:t> </a:t>
            </a:r>
            <a:r>
              <a:rPr lang="de-AT" sz="2000" b="0" dirty="0"/>
              <a:t>sind nicht </a:t>
            </a:r>
            <a:r>
              <a:rPr lang="de-AT" sz="2000" b="0" dirty="0" smtClean="0"/>
              <a:t>möglich</a:t>
            </a:r>
            <a:endParaRPr lang="de-AT" sz="2000" b="0" dirty="0"/>
          </a:p>
          <a:p>
            <a:endParaRPr lang="de-AT" sz="2000" b="0" dirty="0"/>
          </a:p>
          <a:p>
            <a:pPr marL="0" indent="0">
              <a:buNone/>
            </a:pPr>
            <a:endParaRPr lang="de-AT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755722" y="836613"/>
            <a:ext cx="7632700" cy="775597"/>
          </a:xfrm>
        </p:spPr>
        <p:txBody>
          <a:bodyPr/>
          <a:lstStyle/>
          <a:p>
            <a:r>
              <a:rPr lang="de-AT" dirty="0"/>
              <a:t>Beispiele für Schutzmaßnahmen </a:t>
            </a:r>
            <a:r>
              <a:rPr lang="de-AT" dirty="0" smtClean="0"/>
              <a:t>während der Corona-Krise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45343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de-AT" sz="2000" dirty="0">
                <a:solidFill>
                  <a:srgbClr val="000000"/>
                </a:solidFill>
              </a:rPr>
              <a:t>Kinderbetreuung</a:t>
            </a:r>
          </a:p>
          <a:p>
            <a:pPr lvl="0"/>
            <a:r>
              <a:rPr lang="de-AT" sz="2000" b="0" dirty="0">
                <a:solidFill>
                  <a:srgbClr val="000000"/>
                </a:solidFill>
              </a:rPr>
              <a:t>Bis 3 Jahre: Beschäftigungsverbot auf Grund von </a:t>
            </a:r>
            <a:r>
              <a:rPr lang="de-AT" sz="2000" b="0" dirty="0" err="1">
                <a:solidFill>
                  <a:srgbClr val="000000"/>
                </a:solidFill>
                <a:hlinkClick r:id="rId2"/>
              </a:rPr>
              <a:t>Zytomegalie</a:t>
            </a:r>
            <a:endParaRPr lang="de-AT" sz="2000" b="0" dirty="0">
              <a:solidFill>
                <a:srgbClr val="000000"/>
              </a:solidFill>
            </a:endParaRPr>
          </a:p>
          <a:p>
            <a:pPr lvl="0"/>
            <a:r>
              <a:rPr lang="de-AT" sz="2000" b="0" dirty="0">
                <a:solidFill>
                  <a:srgbClr val="000000"/>
                </a:solidFill>
              </a:rPr>
              <a:t>Ab 3 bis 6 Jahre: Distanz von mindestens 1m ist im Regelfall nicht möglich, Kinder bis 6 Jahre sind von der Maskenpflicht ausgenommen, weshalb die Beschäftigung mit Kindern für schwangere Arbeitnehmerinnen nicht möglich ist.</a:t>
            </a:r>
          </a:p>
          <a:p>
            <a:pPr lvl="0"/>
            <a:r>
              <a:rPr lang="de-AT" sz="2000" b="0" dirty="0">
                <a:solidFill>
                  <a:srgbClr val="000000"/>
                </a:solidFill>
              </a:rPr>
              <a:t>Ab 6 Jahre: Distanz von mindestens 1m ist einhaltbar, daher ist die Beschäftigung von schwangeren Arbeitnehmerinnen möglich.</a:t>
            </a:r>
          </a:p>
          <a:p>
            <a:pPr marL="0" indent="0">
              <a:buNone/>
            </a:pPr>
            <a:endParaRPr lang="de-AT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755722" y="836613"/>
            <a:ext cx="7632700" cy="775597"/>
          </a:xfrm>
        </p:spPr>
        <p:txBody>
          <a:bodyPr/>
          <a:lstStyle/>
          <a:p>
            <a:r>
              <a:rPr lang="de-AT" dirty="0"/>
              <a:t>Beispiele für Schutzmaßnahmen während der Corona-Krise</a:t>
            </a:r>
          </a:p>
        </p:txBody>
      </p:sp>
    </p:spTree>
    <p:extLst>
      <p:ext uri="{BB962C8B-B14F-4D97-AF65-F5344CB8AC3E}">
        <p14:creationId xmlns:p14="http://schemas.microsoft.com/office/powerpoint/2010/main" val="3714955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e-AT" sz="2000" b="0" dirty="0"/>
              <a:t>Es braucht </a:t>
            </a:r>
            <a:r>
              <a:rPr lang="de-AT" sz="2000" b="0" dirty="0" smtClean="0"/>
              <a:t>weitere </a:t>
            </a:r>
            <a:r>
              <a:rPr lang="de-AT" sz="2000" b="0" dirty="0"/>
              <a:t>Schutzmaßnahmen für werdende Mütter in dieser Ausnahmesituation. Das betrifft vor allem jene schwangeren Arbeitnehmerinnen, die im </a:t>
            </a:r>
            <a:r>
              <a:rPr lang="de-AT" sz="2000" b="0" dirty="0" err="1" smtClean="0"/>
              <a:t>KundInnenkontakt</a:t>
            </a:r>
            <a:r>
              <a:rPr lang="de-AT" sz="2000" b="0" dirty="0" smtClean="0"/>
              <a:t>/ </a:t>
            </a:r>
            <a:r>
              <a:rPr lang="de-AT" sz="2000" b="0" dirty="0" err="1" smtClean="0"/>
              <a:t>PatientInnenkontakt</a:t>
            </a:r>
            <a:r>
              <a:rPr lang="de-AT" sz="2000" b="0" dirty="0" smtClean="0"/>
              <a:t> </a:t>
            </a:r>
            <a:r>
              <a:rPr lang="de-AT" sz="2000" b="0" dirty="0"/>
              <a:t>stehen bzw. </a:t>
            </a:r>
            <a:r>
              <a:rPr lang="de-AT" sz="2000" b="0" dirty="0" smtClean="0"/>
              <a:t>jene, </a:t>
            </a:r>
            <a:r>
              <a:rPr lang="de-AT" sz="2000" b="0" dirty="0"/>
              <a:t>die nicht von zu Hause aus arbeiten können. Sie sollen die Möglichkeit haben, früher in den Mutterschutz zu gehen. </a:t>
            </a:r>
            <a:endParaRPr lang="de-AT" sz="20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Forderung AK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272962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129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KWien_PPTVorlage_4zu3PC_V09">
  <a:themeElements>
    <a:clrScheme name="AK_Farbpalette 1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DD232A"/>
      </a:accent1>
      <a:accent2>
        <a:srgbClr val="000000"/>
      </a:accent2>
      <a:accent3>
        <a:srgbClr val="4D4D4D"/>
      </a:accent3>
      <a:accent4>
        <a:srgbClr val="6E6E69"/>
      </a:accent4>
      <a:accent5>
        <a:srgbClr val="969696"/>
      </a:accent5>
      <a:accent6>
        <a:srgbClr val="C8C8C8"/>
      </a:accent6>
      <a:hlink>
        <a:srgbClr val="5F5F5F"/>
      </a:hlink>
      <a:folHlink>
        <a:srgbClr val="919191"/>
      </a:folHlink>
    </a:clrScheme>
    <a:fontScheme name="Essenz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owerpoint Vorlage WIEN 4.3 - 09.2018.pptx" id="{99FAA050-E269-4B1B-9CD1-F21868DBFBD5}" vid="{9941FF21-529C-4115-9430-AEEF9822BA4B}"/>
    </a:ext>
  </a:extLst>
</a:theme>
</file>

<file path=ppt/theme/theme2.xml><?xml version="1.0" encoding="utf-8"?>
<a:theme xmlns:a="http://schemas.openxmlformats.org/drawingml/2006/main" name="AK_Contentfolien">
  <a:themeElements>
    <a:clrScheme name="AK_Farbpalette 1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DD232A"/>
      </a:accent1>
      <a:accent2>
        <a:srgbClr val="000000"/>
      </a:accent2>
      <a:accent3>
        <a:srgbClr val="4D4D4D"/>
      </a:accent3>
      <a:accent4>
        <a:srgbClr val="6E6E69"/>
      </a:accent4>
      <a:accent5>
        <a:srgbClr val="969696"/>
      </a:accent5>
      <a:accent6>
        <a:srgbClr val="C8C8C8"/>
      </a:accent6>
      <a:hlink>
        <a:srgbClr val="5F5F5F"/>
      </a:hlink>
      <a:folHlink>
        <a:srgbClr val="91919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Vorlage WIEN 4.3 - 09.2018.pptx" id="{99FAA050-E269-4B1B-9CD1-F21868DBFBD5}" vid="{BA7A1592-0AE0-46DB-92AD-A73BBA8C2F3D}"/>
    </a:ext>
  </a:ext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Präsentationsvorlage Wien</Template>
  <TotalTime>0</TotalTime>
  <Words>508</Words>
  <Application>Microsoft Office PowerPoint</Application>
  <PresentationFormat>Bildschirmpräsentation (4:3)</PresentationFormat>
  <Paragraphs>34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8</vt:i4>
      </vt:variant>
    </vt:vector>
  </HeadingPairs>
  <TitlesOfParts>
    <vt:vector size="15" baseType="lpstr">
      <vt:lpstr>Abadi MT Condensed Extra Bold</vt:lpstr>
      <vt:lpstr>Arial</vt:lpstr>
      <vt:lpstr>Arial Narrow</vt:lpstr>
      <vt:lpstr>Calibri</vt:lpstr>
      <vt:lpstr>Wingdings</vt:lpstr>
      <vt:lpstr>AKWien_PPTVorlage_4zu3PC_V09</vt:lpstr>
      <vt:lpstr>AK_Contentfolien</vt:lpstr>
      <vt:lpstr>Schwangerschaft und Corona</vt:lpstr>
      <vt:lpstr>Vorzeitige Freistellung und Wochengeld wegen Corona?</vt:lpstr>
      <vt:lpstr>Welche Schutzmaßnahmen gelten für Schwangere im Betrieb?</vt:lpstr>
      <vt:lpstr>Beispiele für Schutzmaßnahmen während der Corona-Krise</vt:lpstr>
      <vt:lpstr>Beispiele für Schutzmaßnahmen während der Corona-Krise</vt:lpstr>
      <vt:lpstr>Beispiele für Schutzmaßnahmen während der Corona-Krise</vt:lpstr>
      <vt:lpstr>Forderung AK</vt:lpstr>
      <vt:lpstr>PowerPoint-Präsentation</vt:lpstr>
    </vt:vector>
  </TitlesOfParts>
  <Company>it der ak-wien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Schwangerschaft und Corona</dc:title>
  <dc:creator>SCHRITTWIESER Bianca</dc:creator>
  <cp:lastModifiedBy>Windows User</cp:lastModifiedBy>
  <cp:revision>21</cp:revision>
  <cp:lastPrinted>2016-08-12T12:45:51Z</cp:lastPrinted>
  <dcterms:created xsi:type="dcterms:W3CDTF">2020-05-26T07:32:02Z</dcterms:created>
  <dcterms:modified xsi:type="dcterms:W3CDTF">2020-07-02T13:24:56Z</dcterms:modified>
</cp:coreProperties>
</file>