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 id="2147483835" r:id="rId2"/>
  </p:sldMasterIdLst>
  <p:notesMasterIdLst>
    <p:notesMasterId r:id="rId7"/>
  </p:notesMasterIdLst>
  <p:handoutMasterIdLst>
    <p:handoutMasterId r:id="rId8"/>
  </p:handoutMasterIdLst>
  <p:sldIdLst>
    <p:sldId id="277" r:id="rId3"/>
    <p:sldId id="395" r:id="rId4"/>
    <p:sldId id="397" r:id="rId5"/>
    <p:sldId id="398" r:id="rId6"/>
  </p:sldIdLst>
  <p:sldSz cx="9144000" cy="6858000" type="screen4x3"/>
  <p:notesSz cx="6735763" cy="98663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ELFOLIE UND INHALT" id="{EE235A36-39B4-4349-9861-25AD04D11B19}">
          <p14:sldIdLst>
            <p14:sldId id="277"/>
            <p14:sldId id="395"/>
            <p14:sldId id="397"/>
            <p14:sldId id="398"/>
          </p14:sldIdLst>
        </p14:section>
        <p14:section name="ZWISCHENFOLIEN" id="{455B065C-300A-7747-A2F7-8487E134A03B}">
          <p14:sldIdLst/>
        </p14:section>
        <p14:section name="TEXTFOLIEN" id="{3F10B530-848E-5548-9195-E17A1F44DCA0}">
          <p14:sldIdLst/>
        </p14:section>
        <p14:section name="BILD-,GRAFIK-,MEDIENFOLIEN" id="{8CC520A9-DEAC-C24D-861F-D4CAE5620502}">
          <p14:sldIdLst/>
        </p14:section>
        <p14:section name="DIAGRAMM- UND INFOLIEN" id="{2A76A3A5-FD9E-B443-A51B-B2CF89E9396F}">
          <p14:sldIdLst/>
        </p14:section>
        <p14:section name="Endfolie" id="{1A460E88-E5AA-3347-BBF5-B56C2F516509}">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006600"/>
    <a:srgbClr val="D8232A"/>
    <a:srgbClr val="8C0000"/>
    <a:srgbClr val="FF3100"/>
    <a:srgbClr val="FF2600"/>
    <a:srgbClr val="D922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0657" autoAdjust="0"/>
  </p:normalViewPr>
  <p:slideViewPr>
    <p:cSldViewPr snapToObjects="1" showGuides="1">
      <p:cViewPr varScale="1">
        <p:scale>
          <a:sx n="54" d="100"/>
          <a:sy n="54" d="100"/>
        </p:scale>
        <p:origin x="936" y="40"/>
      </p:cViewPr>
      <p:guideLst>
        <p:guide orient="horz" pos="2160"/>
        <p:guide pos="2880"/>
      </p:guideLst>
    </p:cSldViewPr>
  </p:slideViewPr>
  <p:outlineViewPr>
    <p:cViewPr>
      <p:scale>
        <a:sx n="33" d="100"/>
        <a:sy n="33" d="100"/>
      </p:scale>
      <p:origin x="0" y="-48804"/>
    </p:cViewPr>
  </p:outlineViewPr>
  <p:notesTextViewPr>
    <p:cViewPr>
      <p:scale>
        <a:sx n="3" d="2"/>
        <a:sy n="3" d="2"/>
      </p:scale>
      <p:origin x="0" y="0"/>
    </p:cViewPr>
  </p:notesTextViewPr>
  <p:sorterViewPr>
    <p:cViewPr varScale="1">
      <p:scale>
        <a:sx n="100" d="100"/>
        <a:sy n="100" d="100"/>
      </p:scale>
      <p:origin x="0" y="0"/>
    </p:cViewPr>
  </p:sorterViewPr>
  <p:notesViewPr>
    <p:cSldViewPr snapToObjects="1" showGuides="1">
      <p:cViewPr varScale="1">
        <p:scale>
          <a:sx n="117" d="100"/>
          <a:sy n="117" d="100"/>
        </p:scale>
        <p:origin x="395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3"/>
            <a:ext cx="2919031" cy="494311"/>
          </a:xfrm>
          <a:prstGeom prst="rect">
            <a:avLst/>
          </a:prstGeom>
        </p:spPr>
        <p:txBody>
          <a:bodyPr vert="horz" lIns="87557" tIns="43779" rIns="87557" bIns="43779" rtlCol="0"/>
          <a:lstStyle>
            <a:lvl1pPr algn="l">
              <a:defRPr sz="1200"/>
            </a:lvl1pPr>
          </a:lstStyle>
          <a:p>
            <a:endParaRPr lang="de-DE"/>
          </a:p>
        </p:txBody>
      </p:sp>
      <p:sp>
        <p:nvSpPr>
          <p:cNvPr id="3" name="Datumsplatzhalter 2"/>
          <p:cNvSpPr>
            <a:spLocks noGrp="1"/>
          </p:cNvSpPr>
          <p:nvPr>
            <p:ph type="dt" sz="quarter" idx="1"/>
          </p:nvPr>
        </p:nvSpPr>
        <p:spPr>
          <a:xfrm>
            <a:off x="3815227" y="3"/>
            <a:ext cx="2919031" cy="494311"/>
          </a:xfrm>
          <a:prstGeom prst="rect">
            <a:avLst/>
          </a:prstGeom>
        </p:spPr>
        <p:txBody>
          <a:bodyPr vert="horz" lIns="87557" tIns="43779" rIns="87557" bIns="43779" rtlCol="0"/>
          <a:lstStyle>
            <a:lvl1pPr algn="r">
              <a:defRPr sz="1200"/>
            </a:lvl1pPr>
          </a:lstStyle>
          <a:p>
            <a:fld id="{417B6529-229E-0B49-A600-203989F581CF}" type="datetimeFigureOut">
              <a:rPr lang="de-DE" smtClean="0"/>
              <a:t>13.10.2021</a:t>
            </a:fld>
            <a:endParaRPr lang="de-DE"/>
          </a:p>
        </p:txBody>
      </p:sp>
      <p:sp>
        <p:nvSpPr>
          <p:cNvPr id="4" name="Fußzeilenplatzhalter 3"/>
          <p:cNvSpPr>
            <a:spLocks noGrp="1"/>
          </p:cNvSpPr>
          <p:nvPr>
            <p:ph type="ftr" sz="quarter" idx="2"/>
          </p:nvPr>
        </p:nvSpPr>
        <p:spPr>
          <a:xfrm>
            <a:off x="0" y="9372004"/>
            <a:ext cx="2919031" cy="494311"/>
          </a:xfrm>
          <a:prstGeom prst="rect">
            <a:avLst/>
          </a:prstGeom>
        </p:spPr>
        <p:txBody>
          <a:bodyPr vert="horz" lIns="87557" tIns="43779" rIns="87557" bIns="43779" rtlCol="0" anchor="b"/>
          <a:lstStyle>
            <a:lvl1pPr algn="l">
              <a:defRPr sz="1200"/>
            </a:lvl1pPr>
          </a:lstStyle>
          <a:p>
            <a:endParaRPr lang="de-DE"/>
          </a:p>
        </p:txBody>
      </p:sp>
      <p:sp>
        <p:nvSpPr>
          <p:cNvPr id="5" name="Foliennummernplatzhalter 4"/>
          <p:cNvSpPr>
            <a:spLocks noGrp="1"/>
          </p:cNvSpPr>
          <p:nvPr>
            <p:ph type="sldNum" sz="quarter" idx="3"/>
          </p:nvPr>
        </p:nvSpPr>
        <p:spPr>
          <a:xfrm>
            <a:off x="3815227" y="9372004"/>
            <a:ext cx="2919031" cy="494311"/>
          </a:xfrm>
          <a:prstGeom prst="rect">
            <a:avLst/>
          </a:prstGeom>
        </p:spPr>
        <p:txBody>
          <a:bodyPr vert="horz" lIns="87557" tIns="43779" rIns="87557" bIns="43779" rtlCol="0" anchor="b"/>
          <a:lstStyle>
            <a:lvl1pPr algn="r">
              <a:defRPr sz="1200"/>
            </a:lvl1pPr>
          </a:lstStyle>
          <a:p>
            <a:fld id="{5F1C21B0-C3C5-FE4C-896B-5A10F4A9CAC8}" type="slidenum">
              <a:rPr lang="de-DE" smtClean="0"/>
              <a:t>‹Nr.›</a:t>
            </a:fld>
            <a:endParaRPr lang="de-DE"/>
          </a:p>
        </p:txBody>
      </p:sp>
    </p:spTree>
    <p:extLst>
      <p:ext uri="{BB962C8B-B14F-4D97-AF65-F5344CB8AC3E}">
        <p14:creationId xmlns:p14="http://schemas.microsoft.com/office/powerpoint/2010/main" val="1513167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3"/>
            <a:ext cx="2919031" cy="494311"/>
          </a:xfrm>
          <a:prstGeom prst="rect">
            <a:avLst/>
          </a:prstGeom>
        </p:spPr>
        <p:txBody>
          <a:bodyPr vert="horz" lIns="87557" tIns="43779" rIns="87557" bIns="43779" rtlCol="0"/>
          <a:lstStyle>
            <a:lvl1pPr algn="l">
              <a:defRPr sz="1200"/>
            </a:lvl1pPr>
          </a:lstStyle>
          <a:p>
            <a:endParaRPr lang="de-DE"/>
          </a:p>
        </p:txBody>
      </p:sp>
      <p:sp>
        <p:nvSpPr>
          <p:cNvPr id="3" name="Datumsplatzhalter 2"/>
          <p:cNvSpPr>
            <a:spLocks noGrp="1"/>
          </p:cNvSpPr>
          <p:nvPr>
            <p:ph type="dt" idx="1"/>
          </p:nvPr>
        </p:nvSpPr>
        <p:spPr>
          <a:xfrm>
            <a:off x="3815227" y="3"/>
            <a:ext cx="2919031" cy="494311"/>
          </a:xfrm>
          <a:prstGeom prst="rect">
            <a:avLst/>
          </a:prstGeom>
        </p:spPr>
        <p:txBody>
          <a:bodyPr vert="horz" lIns="87557" tIns="43779" rIns="87557" bIns="43779" rtlCol="0"/>
          <a:lstStyle>
            <a:lvl1pPr algn="r">
              <a:defRPr sz="1200"/>
            </a:lvl1pPr>
          </a:lstStyle>
          <a:p>
            <a:fld id="{29D81B77-36DE-454C-A3E7-30AB4CBEC1A0}" type="datetimeFigureOut">
              <a:rPr lang="de-DE" smtClean="0"/>
              <a:t>13.10.2021</a:t>
            </a:fld>
            <a:endParaRPr lang="de-DE"/>
          </a:p>
        </p:txBody>
      </p:sp>
      <p:sp>
        <p:nvSpPr>
          <p:cNvPr id="4" name="Folienbildplatzhalter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87557" tIns="43779" rIns="87557" bIns="43779" rtlCol="0" anchor="ctr"/>
          <a:lstStyle/>
          <a:p>
            <a:endParaRPr lang="de-DE"/>
          </a:p>
        </p:txBody>
      </p:sp>
      <p:sp>
        <p:nvSpPr>
          <p:cNvPr id="5" name="Notizenplatzhalter 4"/>
          <p:cNvSpPr>
            <a:spLocks noGrp="1"/>
          </p:cNvSpPr>
          <p:nvPr>
            <p:ph type="body" sz="quarter" idx="3"/>
          </p:nvPr>
        </p:nvSpPr>
        <p:spPr>
          <a:xfrm>
            <a:off x="673277" y="4748749"/>
            <a:ext cx="5389213" cy="3884086"/>
          </a:xfrm>
          <a:prstGeom prst="rect">
            <a:avLst/>
          </a:prstGeom>
        </p:spPr>
        <p:txBody>
          <a:bodyPr vert="horz" lIns="87557" tIns="43779" rIns="87557" bIns="43779"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2004"/>
            <a:ext cx="2919031" cy="494311"/>
          </a:xfrm>
          <a:prstGeom prst="rect">
            <a:avLst/>
          </a:prstGeom>
        </p:spPr>
        <p:txBody>
          <a:bodyPr vert="horz" lIns="87557" tIns="43779" rIns="87557" bIns="43779" rtlCol="0" anchor="b"/>
          <a:lstStyle>
            <a:lvl1pPr algn="l">
              <a:defRPr sz="1200"/>
            </a:lvl1pPr>
          </a:lstStyle>
          <a:p>
            <a:endParaRPr lang="de-DE"/>
          </a:p>
        </p:txBody>
      </p:sp>
      <p:sp>
        <p:nvSpPr>
          <p:cNvPr id="7" name="Foliennummernplatzhalter 6"/>
          <p:cNvSpPr>
            <a:spLocks noGrp="1"/>
          </p:cNvSpPr>
          <p:nvPr>
            <p:ph type="sldNum" sz="quarter" idx="5"/>
          </p:nvPr>
        </p:nvSpPr>
        <p:spPr>
          <a:xfrm>
            <a:off x="3815227" y="9372004"/>
            <a:ext cx="2919031" cy="494311"/>
          </a:xfrm>
          <a:prstGeom prst="rect">
            <a:avLst/>
          </a:prstGeom>
        </p:spPr>
        <p:txBody>
          <a:bodyPr vert="horz" lIns="87557" tIns="43779" rIns="87557" bIns="43779" rtlCol="0" anchor="b"/>
          <a:lstStyle>
            <a:lvl1pPr algn="r">
              <a:defRPr sz="1200"/>
            </a:lvl1pPr>
          </a:lstStyle>
          <a:p>
            <a:fld id="{4E5067E7-12E0-6541-8452-2D9CD2E63D4B}" type="slidenum">
              <a:rPr lang="de-DE" smtClean="0"/>
              <a:t>‹Nr.›</a:t>
            </a:fld>
            <a:endParaRPr lang="de-DE"/>
          </a:p>
        </p:txBody>
      </p:sp>
    </p:spTree>
    <p:extLst>
      <p:ext uri="{BB962C8B-B14F-4D97-AF65-F5344CB8AC3E}">
        <p14:creationId xmlns:p14="http://schemas.microsoft.com/office/powerpoint/2010/main" val="1898807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4E5067E7-12E0-6541-8452-2D9CD2E63D4B}" type="slidenum">
              <a:rPr lang="de-DE" smtClean="0"/>
              <a:t>1</a:t>
            </a:fld>
            <a:endParaRPr lang="de-DE" dirty="0"/>
          </a:p>
        </p:txBody>
      </p:sp>
    </p:spTree>
    <p:extLst>
      <p:ext uri="{BB962C8B-B14F-4D97-AF65-F5344CB8AC3E}">
        <p14:creationId xmlns:p14="http://schemas.microsoft.com/office/powerpoint/2010/main" val="427899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4E5067E7-12E0-6541-8452-2D9CD2E63D4B}" type="slidenum">
              <a:rPr lang="de-DE" smtClean="0"/>
              <a:t>2</a:t>
            </a:fld>
            <a:endParaRPr lang="de-DE" dirty="0"/>
          </a:p>
        </p:txBody>
      </p:sp>
    </p:spTree>
    <p:extLst>
      <p:ext uri="{BB962C8B-B14F-4D97-AF65-F5344CB8AC3E}">
        <p14:creationId xmlns:p14="http://schemas.microsoft.com/office/powerpoint/2010/main" val="3727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4E5067E7-12E0-6541-8452-2D9CD2E63D4B}" type="slidenum">
              <a:rPr lang="de-DE" smtClean="0"/>
              <a:t>3</a:t>
            </a:fld>
            <a:endParaRPr lang="de-DE" dirty="0"/>
          </a:p>
        </p:txBody>
      </p:sp>
    </p:spTree>
    <p:extLst>
      <p:ext uri="{BB962C8B-B14F-4D97-AF65-F5344CB8AC3E}">
        <p14:creationId xmlns:p14="http://schemas.microsoft.com/office/powerpoint/2010/main" val="1306697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4E5067E7-12E0-6541-8452-2D9CD2E63D4B}" type="slidenum">
              <a:rPr lang="de-DE" smtClean="0"/>
              <a:t>4</a:t>
            </a:fld>
            <a:endParaRPr lang="de-DE" dirty="0"/>
          </a:p>
        </p:txBody>
      </p:sp>
    </p:spTree>
    <p:extLst>
      <p:ext uri="{BB962C8B-B14F-4D97-AF65-F5344CB8AC3E}">
        <p14:creationId xmlns:p14="http://schemas.microsoft.com/office/powerpoint/2010/main" val="7058229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0" name="Untertitel 2"/>
          <p:cNvSpPr>
            <a:spLocks noGrp="1"/>
          </p:cNvSpPr>
          <p:nvPr>
            <p:ph type="subTitle" idx="1"/>
          </p:nvPr>
        </p:nvSpPr>
        <p:spPr>
          <a:xfrm>
            <a:off x="0" y="5301208"/>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pic>
        <p:nvPicPr>
          <p:cNvPr id="7" name="Bild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21300000">
            <a:off x="2531491" y="1082338"/>
            <a:ext cx="2880000" cy="2873239"/>
          </a:xfrm>
          <a:prstGeom prst="rect">
            <a:avLst/>
          </a:prstGeom>
        </p:spPr>
      </p:pic>
      <p:pic>
        <p:nvPicPr>
          <p:cNvPr id="8" name="Bild 7"/>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rot="21300000">
            <a:off x="2891490" y="1846444"/>
            <a:ext cx="2160000" cy="1345025"/>
          </a:xfrm>
          <a:prstGeom prst="rect">
            <a:avLst/>
          </a:prstGeom>
        </p:spPr>
      </p:pic>
      <p:pic>
        <p:nvPicPr>
          <p:cNvPr id="9" name="Bild 8"/>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rot="21300000">
            <a:off x="5656913" y="804519"/>
            <a:ext cx="2880000" cy="2873239"/>
          </a:xfrm>
          <a:prstGeom prst="rect">
            <a:avLst/>
          </a:prstGeom>
        </p:spPr>
      </p:pic>
      <p:sp>
        <p:nvSpPr>
          <p:cNvPr id="2" name="Titel 1"/>
          <p:cNvSpPr>
            <a:spLocks noGrp="1"/>
          </p:cNvSpPr>
          <p:nvPr>
            <p:ph type="title"/>
          </p:nvPr>
        </p:nvSpPr>
        <p:spPr>
          <a:xfrm>
            <a:off x="0" y="4580432"/>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a:t>Titelmasterformat durch Klicken bearbeiten</a:t>
            </a:r>
            <a:endParaRPr lang="de-DE" dirty="0"/>
          </a:p>
        </p:txBody>
      </p:sp>
    </p:spTree>
    <p:extLst>
      <p:ext uri="{BB962C8B-B14F-4D97-AF65-F5344CB8AC3E}">
        <p14:creationId xmlns:p14="http://schemas.microsoft.com/office/powerpoint/2010/main" val="422812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53" presetClass="entr" presetSubtype="16"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liesstext mit Infokasten">
    <p:spTree>
      <p:nvGrpSpPr>
        <p:cNvPr id="1" name=""/>
        <p:cNvGrpSpPr/>
        <p:nvPr/>
      </p:nvGrpSpPr>
      <p:grpSpPr>
        <a:xfrm>
          <a:off x="0" y="0"/>
          <a:ext cx="0" cy="0"/>
          <a:chOff x="0" y="0"/>
          <a:chExt cx="0" cy="0"/>
        </a:xfrm>
      </p:grpSpPr>
      <p:sp>
        <p:nvSpPr>
          <p:cNvPr id="5" name="Textplatzhalter 3"/>
          <p:cNvSpPr>
            <a:spLocks noGrp="1"/>
          </p:cNvSpPr>
          <p:nvPr>
            <p:ph type="body" sz="quarter" idx="13" hasCustomPrompt="1"/>
          </p:nvPr>
        </p:nvSpPr>
        <p:spPr>
          <a:xfrm>
            <a:off x="755650" y="1844675"/>
            <a:ext cx="3672334" cy="4176713"/>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einfügen</a:t>
            </a:r>
          </a:p>
        </p:txBody>
      </p:sp>
      <p:sp>
        <p:nvSpPr>
          <p:cNvPr id="6" name="Textplatzhalter 3"/>
          <p:cNvSpPr>
            <a:spLocks noGrp="1"/>
          </p:cNvSpPr>
          <p:nvPr>
            <p:ph type="body" sz="quarter" idx="14" hasCustomPrompt="1"/>
          </p:nvPr>
        </p:nvSpPr>
        <p:spPr>
          <a:xfrm>
            <a:off x="4724799" y="2276872"/>
            <a:ext cx="3672333" cy="490867"/>
          </a:xfrm>
          <a:prstGeom prst="rect">
            <a:avLst/>
          </a:prstGeom>
          <a:solidFill>
            <a:schemeClr val="bg1">
              <a:lumMod val="85000"/>
            </a:schemeClr>
          </a:solidFill>
          <a:ln>
            <a:noFill/>
          </a:ln>
        </p:spPr>
        <p:txBody>
          <a:bodyPr lIns="144000" tIns="144000" rIns="144000" bIns="144000" numCol="1" spcCol="360000">
            <a:spAutoFit/>
          </a:bodyPr>
          <a:lstStyle>
            <a:lvl1pPr marL="285750" indent="-285750">
              <a:lnSpc>
                <a:spcPct val="100000"/>
              </a:lnSpc>
              <a:spcBef>
                <a:spcPts val="0"/>
              </a:spcBef>
              <a:buClr>
                <a:srgbClr val="D8232A"/>
              </a:buClr>
              <a:buSzPct val="150000"/>
              <a:buFont typeface="Wingdings" charset="2"/>
              <a:buChar char="§"/>
              <a:defRPr sz="1300" baseline="0">
                <a:solidFill>
                  <a:schemeClr val="tx1"/>
                </a:solidFill>
                <a:latin typeface="Arial" charset="0"/>
              </a:defRPr>
            </a:lvl1pPr>
          </a:lstStyle>
          <a:p>
            <a:pPr lvl="0"/>
            <a:r>
              <a:rPr lang="de-DE" dirty="0"/>
              <a:t>Wichtige Punkte aufzählen</a:t>
            </a:r>
          </a:p>
        </p:txBody>
      </p:sp>
      <p:sp>
        <p:nvSpPr>
          <p:cNvPr id="8" name="Textplatzhalter 3"/>
          <p:cNvSpPr>
            <a:spLocks noGrp="1"/>
          </p:cNvSpPr>
          <p:nvPr>
            <p:ph type="body" sz="quarter" idx="15" hasCustomPrompt="1"/>
          </p:nvPr>
        </p:nvSpPr>
        <p:spPr>
          <a:xfrm>
            <a:off x="4724799" y="1844675"/>
            <a:ext cx="3672334" cy="432197"/>
          </a:xfrm>
          <a:prstGeom prst="rect">
            <a:avLst/>
          </a:prstGeom>
          <a:solidFill>
            <a:srgbClr val="D8232A"/>
          </a:solidFill>
        </p:spPr>
        <p:txBody>
          <a:bodyPr lIns="144000" tIns="144000" rIns="144000" bIns="144000" numCol="1" spcCol="360000"/>
          <a:lstStyle>
            <a:lvl1pPr marL="0" indent="0">
              <a:lnSpc>
                <a:spcPct val="100000"/>
              </a:lnSpc>
              <a:spcBef>
                <a:spcPts val="0"/>
              </a:spcBef>
              <a:buFontTx/>
              <a:buNone/>
              <a:defRPr sz="1300" cap="all" baseline="0">
                <a:solidFill>
                  <a:schemeClr val="bg1"/>
                </a:solidFill>
                <a:latin typeface="Arial" charset="0"/>
              </a:defRPr>
            </a:lvl1pPr>
          </a:lstStyle>
          <a:p>
            <a:pPr lvl="0"/>
            <a:r>
              <a:rPr lang="de-DE" dirty="0"/>
              <a:t>TITEL KASTEN EINFÜGEN EINZEILIG</a:t>
            </a:r>
          </a:p>
        </p:txBody>
      </p:sp>
      <p:sp>
        <p:nvSpPr>
          <p:cNvPr id="2" name="Titel 1"/>
          <p:cNvSpPr>
            <a:spLocks noGrp="1"/>
          </p:cNvSpPr>
          <p:nvPr>
            <p:ph type="title"/>
          </p:nvPr>
        </p:nvSpPr>
        <p:spPr/>
        <p:txBody>
          <a:bodyPr/>
          <a:lstStyle/>
          <a:p>
            <a:r>
              <a:rPr lang="de-DE" dirty="0"/>
              <a:t>Mastertitelformat bearbeiten</a:t>
            </a:r>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81900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liesstext mit TIPP und BulletPoints">
    <p:spTree>
      <p:nvGrpSpPr>
        <p:cNvPr id="1" name=""/>
        <p:cNvGrpSpPr/>
        <p:nvPr/>
      </p:nvGrpSpPr>
      <p:grpSpPr>
        <a:xfrm>
          <a:off x="0" y="0"/>
          <a:ext cx="0" cy="0"/>
          <a:chOff x="0" y="0"/>
          <a:chExt cx="0" cy="0"/>
        </a:xfrm>
      </p:grpSpPr>
      <p:sp>
        <p:nvSpPr>
          <p:cNvPr id="5" name="Textplatzhalter 3"/>
          <p:cNvSpPr>
            <a:spLocks noGrp="1"/>
          </p:cNvSpPr>
          <p:nvPr>
            <p:ph type="body" sz="quarter" idx="13" hasCustomPrompt="1"/>
          </p:nvPr>
        </p:nvSpPr>
        <p:spPr>
          <a:xfrm>
            <a:off x="755650" y="1844675"/>
            <a:ext cx="3672334" cy="200055"/>
          </a:xfrm>
          <a:prstGeom prst="rect">
            <a:avLst/>
          </a:prstGeom>
        </p:spPr>
        <p:txBody>
          <a:bodyPr lIns="0" tIns="0" rIns="0" bIns="0" numCol="1" spcCol="360000">
            <a:spAutoFit/>
          </a:bodyPr>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einfügen</a:t>
            </a:r>
          </a:p>
        </p:txBody>
      </p:sp>
      <p:sp>
        <p:nvSpPr>
          <p:cNvPr id="6" name="Textplatzhalter 3"/>
          <p:cNvSpPr>
            <a:spLocks noGrp="1"/>
          </p:cNvSpPr>
          <p:nvPr>
            <p:ph type="body" sz="quarter" idx="14" hasCustomPrompt="1"/>
          </p:nvPr>
        </p:nvSpPr>
        <p:spPr>
          <a:xfrm>
            <a:off x="755651" y="5130411"/>
            <a:ext cx="3672333" cy="890977"/>
          </a:xfrm>
          <a:prstGeom prst="rect">
            <a:avLst/>
          </a:prstGeom>
          <a:solidFill>
            <a:schemeClr val="bg1">
              <a:lumMod val="85000"/>
            </a:schemeClr>
          </a:solidFill>
          <a:ln>
            <a:noFill/>
          </a:ln>
        </p:spPr>
        <p:txBody>
          <a:bodyPr lIns="144000" tIns="144000" rIns="144000" bIns="144000" numCol="1" spcCol="360000">
            <a:spAutoFit/>
          </a:bodyPr>
          <a:lstStyle>
            <a:lvl1pPr marL="0" indent="0">
              <a:lnSpc>
                <a:spcPct val="100000"/>
              </a:lnSpc>
              <a:spcBef>
                <a:spcPts val="0"/>
              </a:spcBef>
              <a:buClr>
                <a:srgbClr val="D8232A"/>
              </a:buClr>
              <a:buSzPct val="150000"/>
              <a:buFontTx/>
              <a:buNone/>
              <a:defRPr sz="1300" baseline="0">
                <a:solidFill>
                  <a:schemeClr val="tx1"/>
                </a:solidFill>
                <a:latin typeface="Arial" charset="0"/>
              </a:defRPr>
            </a:lvl1pPr>
          </a:lstStyle>
          <a:p>
            <a:pPr lvl="0"/>
            <a:r>
              <a:rPr lang="de-DE" dirty="0"/>
              <a:t>Wichtigen Punkt aufzählen </a:t>
            </a:r>
            <a:r>
              <a:rPr lang="de-DE" dirty="0" err="1"/>
              <a:t>max</a:t>
            </a:r>
            <a:r>
              <a:rPr lang="de-DE" dirty="0"/>
              <a:t> 3 Zeilen. Auf Grund der Animation immer am unteren Ende einer Seite </a:t>
            </a:r>
            <a:r>
              <a:rPr lang="de-DE" dirty="0" err="1"/>
              <a:t>plazieren</a:t>
            </a:r>
            <a:r>
              <a:rPr lang="de-DE" dirty="0"/>
              <a:t>.</a:t>
            </a:r>
          </a:p>
        </p:txBody>
      </p:sp>
      <p:sp>
        <p:nvSpPr>
          <p:cNvPr id="8" name="Textplatzhalter 3"/>
          <p:cNvSpPr>
            <a:spLocks noGrp="1"/>
          </p:cNvSpPr>
          <p:nvPr>
            <p:ph type="body" sz="quarter" idx="15" hasCustomPrompt="1"/>
          </p:nvPr>
        </p:nvSpPr>
        <p:spPr>
          <a:xfrm>
            <a:off x="755651" y="4698214"/>
            <a:ext cx="3672334" cy="432197"/>
          </a:xfrm>
          <a:prstGeom prst="rect">
            <a:avLst/>
          </a:prstGeom>
          <a:solidFill>
            <a:srgbClr val="D8232A"/>
          </a:solidFill>
        </p:spPr>
        <p:txBody>
          <a:bodyPr lIns="144000" tIns="144000" rIns="144000" bIns="144000" numCol="1" spcCol="360000"/>
          <a:lstStyle>
            <a:lvl1pPr marL="0" indent="0">
              <a:lnSpc>
                <a:spcPct val="100000"/>
              </a:lnSpc>
              <a:spcBef>
                <a:spcPts val="0"/>
              </a:spcBef>
              <a:buFontTx/>
              <a:buNone/>
              <a:defRPr sz="1300" cap="all" baseline="0">
                <a:solidFill>
                  <a:schemeClr val="bg1"/>
                </a:solidFill>
                <a:latin typeface="Arial" charset="0"/>
              </a:defRPr>
            </a:lvl1pPr>
          </a:lstStyle>
          <a:p>
            <a:pPr lvl="0"/>
            <a:r>
              <a:rPr lang="de-DE" dirty="0"/>
              <a:t>TITEL EINFÜGEN (z.B.: TIPP)</a:t>
            </a:r>
          </a:p>
        </p:txBody>
      </p:sp>
      <p:sp>
        <p:nvSpPr>
          <p:cNvPr id="7" name="Textplatzhalter 3"/>
          <p:cNvSpPr>
            <a:spLocks noGrp="1"/>
          </p:cNvSpPr>
          <p:nvPr>
            <p:ph type="body" sz="quarter" idx="16" hasCustomPrompt="1"/>
          </p:nvPr>
        </p:nvSpPr>
        <p:spPr>
          <a:xfrm>
            <a:off x="4708630" y="1844674"/>
            <a:ext cx="3672334" cy="4159471"/>
          </a:xfrm>
          <a:prstGeom prst="rect">
            <a:avLst/>
          </a:prstGeom>
        </p:spPr>
        <p:txBody>
          <a:bodyPr lIns="0" tIns="0" rIns="0" bIns="0" numCol="1" spcCol="360000"/>
          <a:lstStyle>
            <a:lvl1pPr marL="342900" indent="-342900">
              <a:lnSpc>
                <a:spcPct val="100000"/>
              </a:lnSpc>
              <a:spcBef>
                <a:spcPts val="0"/>
              </a:spcBef>
              <a:buClr>
                <a:srgbClr val="D8232A"/>
              </a:buClr>
              <a:buSzPct val="100000"/>
              <a:buFont typeface="+mj-lt"/>
              <a:buAutoNum type="arabicPeriod"/>
              <a:defRPr sz="1300" baseline="0">
                <a:solidFill>
                  <a:schemeClr val="tx1"/>
                </a:solidFill>
                <a:latin typeface="Arial" charset="0"/>
              </a:defRPr>
            </a:lvl1pPr>
          </a:lstStyle>
          <a:p>
            <a:pPr lvl="0"/>
            <a:r>
              <a:rPr lang="de-DE" dirty="0"/>
              <a:t>Aufzählung mit Nummerierung oder </a:t>
            </a:r>
            <a:r>
              <a:rPr lang="de-DE" dirty="0" err="1"/>
              <a:t>BulletPoints</a:t>
            </a:r>
            <a:r>
              <a:rPr lang="de-DE" dirty="0"/>
              <a:t> einfügen</a:t>
            </a:r>
          </a:p>
          <a:p>
            <a:pPr lvl="0"/>
            <a:endParaRPr lang="de-DE" dirty="0"/>
          </a:p>
          <a:p>
            <a:pPr lvl="0"/>
            <a:r>
              <a:rPr lang="de-DE" dirty="0"/>
              <a:t>oder Text (</a:t>
            </a:r>
            <a:r>
              <a:rPr lang="de-DE" dirty="0" err="1"/>
              <a:t>BulletPoints</a:t>
            </a:r>
            <a:r>
              <a:rPr lang="de-DE" dirty="0"/>
              <a:t> löschen)</a:t>
            </a:r>
          </a:p>
          <a:p>
            <a:pPr lvl="0"/>
            <a:endParaRPr lang="de-DE" dirty="0"/>
          </a:p>
        </p:txBody>
      </p:sp>
      <p:sp>
        <p:nvSpPr>
          <p:cNvPr id="2" name="Titel 1"/>
          <p:cNvSpPr>
            <a:spLocks noGrp="1"/>
          </p:cNvSpPr>
          <p:nvPr>
            <p:ph type="title"/>
          </p:nvPr>
        </p:nvSpPr>
        <p:spPr/>
        <p:txBody>
          <a:bodyPr/>
          <a:lstStyle/>
          <a:p>
            <a:r>
              <a:rPr lang="de-DE"/>
              <a:t>Mastertitelformat bearbeiten</a:t>
            </a:r>
          </a:p>
        </p:txBody>
      </p:sp>
      <p:sp>
        <p:nvSpPr>
          <p:cNvPr id="9"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188130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6">
                                            <p:bg/>
                                          </p:spTgt>
                                        </p:tgtEl>
                                        <p:attrNameLst>
                                          <p:attrName>style.visibility</p:attrName>
                                        </p:attrNameLst>
                                      </p:cBhvr>
                                      <p:to>
                                        <p:strVal val="visible"/>
                                      </p:to>
                                    </p:set>
                                    <p:animEffect transition="in" filter="fade">
                                      <p:cBhvr>
                                        <p:cTn id="16" dur="1000"/>
                                        <p:tgtEl>
                                          <p:spTgt spid="6">
                                            <p:bg/>
                                          </p:spTgt>
                                        </p:tgtEl>
                                      </p:cBhvr>
                                    </p:animEffect>
                                    <p:anim calcmode="lin" valueType="num">
                                      <p:cBhvr>
                                        <p:cTn id="17" dur="1000" fill="hold"/>
                                        <p:tgtEl>
                                          <p:spTgt spid="6">
                                            <p:bg/>
                                          </p:spTgt>
                                        </p:tgtEl>
                                        <p:attrNameLst>
                                          <p:attrName>ppt_x</p:attrName>
                                        </p:attrNameLst>
                                      </p:cBhvr>
                                      <p:tavLst>
                                        <p:tav tm="0">
                                          <p:val>
                                            <p:strVal val="#ppt_x"/>
                                          </p:val>
                                        </p:tav>
                                        <p:tav tm="100000">
                                          <p:val>
                                            <p:strVal val="#ppt_x"/>
                                          </p:val>
                                        </p:tav>
                                      </p:tavLst>
                                    </p:anim>
                                    <p:anim calcmode="lin" valueType="num">
                                      <p:cBhvr>
                                        <p:cTn id="18" dur="1000" fill="hold"/>
                                        <p:tgtEl>
                                          <p:spTgt spid="6">
                                            <p:bg/>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tmplLst>
          <p:tmpl>
            <p:tnLst>
              <p:par>
                <p:cTn presetID="42"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1000"/>
                        <p:tgtEl>
                          <p:spTgt spid="6"/>
                        </p:tgtEl>
                      </p:cBhvr>
                    </p:animEffect>
                    <p:anim calcmode="lin" valueType="num">
                      <p:cBhvr>
                        <p:cTn dur="1000" fill="hold"/>
                        <p:tgtEl>
                          <p:spTgt spid="6"/>
                        </p:tgtEl>
                        <p:attrNameLst>
                          <p:attrName>ppt_x</p:attrName>
                        </p:attrNameLst>
                      </p:cBhvr>
                      <p:tavLst>
                        <p:tav tm="0">
                          <p:val>
                            <p:strVal val="#ppt_x"/>
                          </p:val>
                        </p:tav>
                        <p:tav tm="100000">
                          <p:val>
                            <p:strVal val="#ppt_x"/>
                          </p:val>
                        </p:tav>
                      </p:tavLst>
                    </p:anim>
                    <p:anim calcmode="lin" valueType="num">
                      <p:cBhvr>
                        <p:cTn dur="1000" fill="hold"/>
                        <p:tgtEl>
                          <p:spTgt spid="6"/>
                        </p:tgtEl>
                        <p:attrNameLst>
                          <p:attrName>ppt_y</p:attrName>
                        </p:attrNameLst>
                      </p:cBhvr>
                      <p:tavLst>
                        <p:tav tm="0">
                          <p:val>
                            <p:strVal val="#ppt_y+.1"/>
                          </p:val>
                        </p:tav>
                        <p:tav tm="100000">
                          <p:val>
                            <p:strVal val="#ppt_y"/>
                          </p:val>
                        </p:tav>
                      </p:tavLst>
                    </p:anim>
                  </p:childTnLst>
                </p:cTn>
              </p:par>
            </p:tnLst>
          </p:tmpl>
          <p:tmpl lvl="1">
            <p:tnLst>
              <p:par>
                <p:cTn presetID="42" presetClass="entr" presetSubtype="0" fill="hold" nodeType="with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1000"/>
                        <p:tgtEl>
                          <p:spTgt spid="6"/>
                        </p:tgtEl>
                      </p:cBhvr>
                    </p:animEffect>
                    <p:anim calcmode="lin" valueType="num">
                      <p:cBhvr>
                        <p:cTn dur="1000" fill="hold"/>
                        <p:tgtEl>
                          <p:spTgt spid="6"/>
                        </p:tgtEl>
                        <p:attrNameLst>
                          <p:attrName>ppt_x</p:attrName>
                        </p:attrNameLst>
                      </p:cBhvr>
                      <p:tavLst>
                        <p:tav tm="0">
                          <p:val>
                            <p:strVal val="#ppt_x"/>
                          </p:val>
                        </p:tav>
                        <p:tav tm="100000">
                          <p:val>
                            <p:strVal val="#ppt_x"/>
                          </p:val>
                        </p:tav>
                      </p:tavLst>
                    </p:anim>
                    <p:anim calcmode="lin" valueType="num">
                      <p:cBhvr>
                        <p:cTn dur="1000" fill="hold"/>
                        <p:tgtEl>
                          <p:spTgt spid="6"/>
                        </p:tgtEl>
                        <p:attrNameLst>
                          <p:attrName>ppt_y</p:attrName>
                        </p:attrNameLst>
                      </p:cBhvr>
                      <p:tavLst>
                        <p:tav tm="0">
                          <p:val>
                            <p:strVal val="#ppt_y+.1"/>
                          </p:val>
                        </p:tav>
                        <p:tav tm="100000">
                          <p:val>
                            <p:strVal val="#ppt_y"/>
                          </p:val>
                        </p:tav>
                      </p:tavLst>
                    </p:anim>
                  </p:childTnLst>
                </p:cTn>
              </p:par>
            </p:tnLst>
          </p:tmpl>
        </p:tmplLst>
      </p:bldP>
      <p:bldP spid="8" grpId="0" uiExpand="1" build="p" animBg="1">
        <p:tmplLst>
          <p:tmpl>
            <p:tnLst>
              <p:par>
                <p:cTn presetID="2" presetClass="entr" presetSubtype="8" fill="hold" nodeType="click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0-#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 lvl="1">
            <p:tnLst>
              <p:par>
                <p:cTn presetID="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0-#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elle Aufzählung">
    <p:spTree>
      <p:nvGrpSpPr>
        <p:cNvPr id="1" name=""/>
        <p:cNvGrpSpPr/>
        <p:nvPr/>
      </p:nvGrpSpPr>
      <p:grpSpPr>
        <a:xfrm>
          <a:off x="0" y="0"/>
          <a:ext cx="0" cy="0"/>
          <a:chOff x="0" y="0"/>
          <a:chExt cx="0" cy="0"/>
        </a:xfrm>
      </p:grpSpPr>
      <p:sp>
        <p:nvSpPr>
          <p:cNvPr id="6" name="Tabellenplatzhalter 5"/>
          <p:cNvSpPr>
            <a:spLocks noGrp="1"/>
          </p:cNvSpPr>
          <p:nvPr>
            <p:ph type="tbl" sz="quarter" idx="13" hasCustomPrompt="1"/>
          </p:nvPr>
        </p:nvSpPr>
        <p:spPr>
          <a:xfrm>
            <a:off x="755650" y="1844674"/>
            <a:ext cx="7632700" cy="4176713"/>
          </a:xfrm>
          <a:prstGeom prst="rect">
            <a:avLst/>
          </a:prstGeom>
        </p:spPr>
        <p:txBody>
          <a:bodyPr/>
          <a:lstStyle>
            <a:lvl1pPr>
              <a:defRPr sz="1300" baseline="0">
                <a:solidFill>
                  <a:schemeClr val="tx1"/>
                </a:solidFill>
                <a:latin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r>
              <a:rPr lang="de-DE" dirty="0"/>
              <a:t>Tabelle grauer Hintergrund und </a:t>
            </a:r>
            <a:r>
              <a:rPr lang="de-DE" dirty="0" err="1"/>
              <a:t>weisser</a:t>
            </a:r>
            <a:r>
              <a:rPr lang="de-DE" dirty="0"/>
              <a:t> Rand einfügen</a:t>
            </a:r>
          </a:p>
        </p:txBody>
      </p:sp>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1841891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elle Spalten">
    <p:spTree>
      <p:nvGrpSpPr>
        <p:cNvPr id="1" name=""/>
        <p:cNvGrpSpPr/>
        <p:nvPr/>
      </p:nvGrpSpPr>
      <p:grpSpPr>
        <a:xfrm>
          <a:off x="0" y="0"/>
          <a:ext cx="0" cy="0"/>
          <a:chOff x="0" y="0"/>
          <a:chExt cx="0" cy="0"/>
        </a:xfrm>
      </p:grpSpPr>
      <p:sp>
        <p:nvSpPr>
          <p:cNvPr id="6" name="Tabellenplatzhalter 5"/>
          <p:cNvSpPr>
            <a:spLocks noGrp="1"/>
          </p:cNvSpPr>
          <p:nvPr>
            <p:ph type="tbl" sz="quarter" idx="13" hasCustomPrompt="1"/>
          </p:nvPr>
        </p:nvSpPr>
        <p:spPr>
          <a:xfrm>
            <a:off x="755650" y="1844674"/>
            <a:ext cx="7632700" cy="4176713"/>
          </a:xfrm>
          <a:prstGeom prst="rect">
            <a:avLst/>
          </a:prstGeom>
        </p:spPr>
        <p:txBody>
          <a:bodyPr/>
          <a:lstStyle>
            <a:lvl1pPr>
              <a:defRPr sz="1300" baseline="0">
                <a:solidFill>
                  <a:schemeClr val="tx1"/>
                </a:solidFill>
                <a:latin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r>
              <a:rPr lang="de-DE" dirty="0"/>
              <a:t>Tabelle grauer Hintergrund und </a:t>
            </a:r>
            <a:r>
              <a:rPr lang="de-DE" dirty="0" err="1"/>
              <a:t>weisser</a:t>
            </a:r>
            <a:r>
              <a:rPr lang="de-DE" dirty="0"/>
              <a:t> Rand einfügen</a:t>
            </a:r>
          </a:p>
        </p:txBody>
      </p:sp>
      <p:sp>
        <p:nvSpPr>
          <p:cNvPr id="2" name="Titel 1"/>
          <p:cNvSpPr>
            <a:spLocks noGrp="1"/>
          </p:cNvSpPr>
          <p:nvPr>
            <p:ph type="title"/>
          </p:nvPr>
        </p:nvSpPr>
        <p:spPr/>
        <p:txBody>
          <a:bodyPr/>
          <a:lstStyle/>
          <a:p>
            <a:r>
              <a:rPr lang="de-DE" dirty="0"/>
              <a:t>Mastertitelformat bearbeiten</a:t>
            </a:r>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46325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 Bild groß">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50" y="1854355"/>
            <a:ext cx="7632700" cy="4167033"/>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2" name="Titel 1"/>
          <p:cNvSpPr>
            <a:spLocks noGrp="1"/>
          </p:cNvSpPr>
          <p:nvPr>
            <p:ph type="title"/>
          </p:nvPr>
        </p:nvSpPr>
        <p:spPr/>
        <p:txBody>
          <a:bodyPr/>
          <a:lstStyle/>
          <a:p>
            <a:r>
              <a:rPr lang="de-DE"/>
              <a:t>Mastertitelformat bearbeiten</a:t>
            </a:r>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139592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Bild gross mit Bildunterschrift">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50" y="1844675"/>
            <a:ext cx="7632700" cy="3456533"/>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5" name="Textplatzhalter 3"/>
          <p:cNvSpPr>
            <a:spLocks noGrp="1"/>
          </p:cNvSpPr>
          <p:nvPr>
            <p:ph type="body" sz="quarter" idx="15" hasCustomPrompt="1"/>
          </p:nvPr>
        </p:nvSpPr>
        <p:spPr>
          <a:xfrm>
            <a:off x="755685" y="5373216"/>
            <a:ext cx="7632665" cy="648172"/>
          </a:xfrm>
          <a:prstGeom prst="rect">
            <a:avLst/>
          </a:prstGeom>
        </p:spPr>
        <p:txBody>
          <a:bodyPr lIns="0" tIns="0" rIns="0" bIns="0" numCol="1" spcCol="360000"/>
          <a:lstStyle>
            <a:lvl1pPr marL="0" indent="0">
              <a:lnSpc>
                <a:spcPct val="100000"/>
              </a:lnSpc>
              <a:spcBef>
                <a:spcPts val="0"/>
              </a:spcBef>
              <a:buFontTx/>
              <a:buNone/>
              <a:defRPr sz="900" baseline="0">
                <a:solidFill>
                  <a:schemeClr val="tx1">
                    <a:lumMod val="65000"/>
                    <a:lumOff val="35000"/>
                  </a:schemeClr>
                </a:solidFill>
                <a:latin typeface="Arial" charset="0"/>
              </a:defRPr>
            </a:lvl1pPr>
          </a:lstStyle>
          <a:p>
            <a:pPr lvl="0"/>
            <a:r>
              <a:rPr lang="de-DE" dirty="0"/>
              <a:t>Bei Bedarf Bildunterschrift und Informationen eingeben</a:t>
            </a:r>
          </a:p>
        </p:txBody>
      </p:sp>
      <p:sp>
        <p:nvSpPr>
          <p:cNvPr id="2" name="Titel 1"/>
          <p:cNvSpPr>
            <a:spLocks noGrp="1"/>
          </p:cNvSpPr>
          <p:nvPr>
            <p:ph type="title"/>
          </p:nvPr>
        </p:nvSpPr>
        <p:spPr/>
        <p:txBody>
          <a:bodyPr/>
          <a:lstStyle/>
          <a:p>
            <a:r>
              <a:rPr lang="de-DE"/>
              <a:t>Mastertitelformat bearbeiten</a:t>
            </a:r>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179307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Bilder gross">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83" y="1844674"/>
            <a:ext cx="3672301" cy="4176714"/>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7" name="Bildplatzhalter 5"/>
          <p:cNvSpPr>
            <a:spLocks noGrp="1"/>
          </p:cNvSpPr>
          <p:nvPr>
            <p:ph type="pic" sz="quarter" idx="14" hasCustomPrompt="1"/>
          </p:nvPr>
        </p:nvSpPr>
        <p:spPr>
          <a:xfrm>
            <a:off x="4716121" y="1844675"/>
            <a:ext cx="3672301" cy="4176714"/>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2" name="Titel 1"/>
          <p:cNvSpPr>
            <a:spLocks noGrp="1"/>
          </p:cNvSpPr>
          <p:nvPr>
            <p:ph type="title"/>
          </p:nvPr>
        </p:nvSpPr>
        <p:spPr/>
        <p:txBody>
          <a:bodyPr/>
          <a:lstStyle/>
          <a:p>
            <a:r>
              <a:rPr lang="de-DE"/>
              <a:t>Mastertitelformat bearbeiten</a:t>
            </a:r>
          </a:p>
        </p:txBody>
      </p:sp>
      <p:sp>
        <p:nvSpPr>
          <p:cNvPr id="8"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64684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Bild und Text/Aufzählung">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83" y="1844674"/>
            <a:ext cx="3672301" cy="4176714"/>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9" name="Textplatzhalter 3"/>
          <p:cNvSpPr>
            <a:spLocks noGrp="1"/>
          </p:cNvSpPr>
          <p:nvPr>
            <p:ph type="body" sz="quarter" idx="17" hasCustomPrompt="1"/>
          </p:nvPr>
        </p:nvSpPr>
        <p:spPr>
          <a:xfrm>
            <a:off x="4716016" y="1844675"/>
            <a:ext cx="3672406" cy="4176713"/>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a:t>Text oder Aufzählung einfügen</a:t>
            </a:r>
          </a:p>
        </p:txBody>
      </p:sp>
      <p:sp>
        <p:nvSpPr>
          <p:cNvPr id="2" name="Titel 1"/>
          <p:cNvSpPr>
            <a:spLocks noGrp="1"/>
          </p:cNvSpPr>
          <p:nvPr>
            <p:ph type="title"/>
          </p:nvPr>
        </p:nvSpPr>
        <p:spPr/>
        <p:txBody>
          <a:bodyPr/>
          <a:lstStyle/>
          <a:p>
            <a:r>
              <a:rPr lang="de-DE"/>
              <a:t>Mastertitelformat bearbeiten</a:t>
            </a:r>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178753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Bilder und Text">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83" y="1844674"/>
            <a:ext cx="3672301" cy="288047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7" name="Textplatzhalter 3"/>
          <p:cNvSpPr>
            <a:spLocks noGrp="1"/>
          </p:cNvSpPr>
          <p:nvPr>
            <p:ph type="body" sz="quarter" idx="15" hasCustomPrompt="1"/>
          </p:nvPr>
        </p:nvSpPr>
        <p:spPr>
          <a:xfrm>
            <a:off x="755685" y="4819126"/>
            <a:ext cx="3672299" cy="1202262"/>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einfügen</a:t>
            </a:r>
          </a:p>
        </p:txBody>
      </p:sp>
      <p:sp>
        <p:nvSpPr>
          <p:cNvPr id="8" name="Bildplatzhalter 5"/>
          <p:cNvSpPr>
            <a:spLocks noGrp="1"/>
          </p:cNvSpPr>
          <p:nvPr>
            <p:ph type="pic" sz="quarter" idx="16" hasCustomPrompt="1"/>
          </p:nvPr>
        </p:nvSpPr>
        <p:spPr>
          <a:xfrm>
            <a:off x="4716016" y="1844674"/>
            <a:ext cx="3672406" cy="288047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9" name="Textplatzhalter 3"/>
          <p:cNvSpPr>
            <a:spLocks noGrp="1"/>
          </p:cNvSpPr>
          <p:nvPr>
            <p:ph type="body" sz="quarter" idx="17" hasCustomPrompt="1"/>
          </p:nvPr>
        </p:nvSpPr>
        <p:spPr>
          <a:xfrm>
            <a:off x="4716016" y="4819126"/>
            <a:ext cx="3672406" cy="1202262"/>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einfügen</a:t>
            </a:r>
          </a:p>
        </p:txBody>
      </p:sp>
      <p:sp>
        <p:nvSpPr>
          <p:cNvPr id="2" name="Titel 1"/>
          <p:cNvSpPr>
            <a:spLocks noGrp="1"/>
          </p:cNvSpPr>
          <p:nvPr>
            <p:ph type="title"/>
          </p:nvPr>
        </p:nvSpPr>
        <p:spPr/>
        <p:txBody>
          <a:bodyPr/>
          <a:lstStyle/>
          <a:p>
            <a:r>
              <a:rPr lang="de-DE"/>
              <a:t>Mastertitelformat bearbeiten</a:t>
            </a:r>
          </a:p>
        </p:txBody>
      </p:sp>
      <p:sp>
        <p:nvSpPr>
          <p:cNvPr id="10"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58906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Bilder und Text">
    <p:spTree>
      <p:nvGrpSpPr>
        <p:cNvPr id="1" name=""/>
        <p:cNvGrpSpPr/>
        <p:nvPr/>
      </p:nvGrpSpPr>
      <p:grpSpPr>
        <a:xfrm>
          <a:off x="0" y="0"/>
          <a:ext cx="0" cy="0"/>
          <a:chOff x="0" y="0"/>
          <a:chExt cx="0" cy="0"/>
        </a:xfrm>
      </p:grpSpPr>
      <p:sp>
        <p:nvSpPr>
          <p:cNvPr id="6" name="Bildplatzhalter 5"/>
          <p:cNvSpPr>
            <a:spLocks noGrp="1" noChangeAspect="1"/>
          </p:cNvSpPr>
          <p:nvPr>
            <p:ph type="pic" sz="quarter" idx="13" hasCustomPrompt="1"/>
          </p:nvPr>
        </p:nvSpPr>
        <p:spPr>
          <a:xfrm>
            <a:off x="755649" y="1844675"/>
            <a:ext cx="2415600" cy="241560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7" name="Textplatzhalter 3"/>
          <p:cNvSpPr>
            <a:spLocks noGrp="1"/>
          </p:cNvSpPr>
          <p:nvPr>
            <p:ph type="body" sz="quarter" idx="15" hasCustomPrompt="1"/>
          </p:nvPr>
        </p:nvSpPr>
        <p:spPr>
          <a:xfrm>
            <a:off x="763097" y="4317364"/>
            <a:ext cx="2412000" cy="1692000"/>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einfügen</a:t>
            </a:r>
          </a:p>
        </p:txBody>
      </p:sp>
      <p:sp>
        <p:nvSpPr>
          <p:cNvPr id="10" name="Bildplatzhalter 5"/>
          <p:cNvSpPr>
            <a:spLocks noGrp="1" noChangeAspect="1"/>
          </p:cNvSpPr>
          <p:nvPr>
            <p:ph type="pic" sz="quarter" idx="16" hasCustomPrompt="1"/>
          </p:nvPr>
        </p:nvSpPr>
        <p:spPr>
          <a:xfrm>
            <a:off x="5972750" y="1844675"/>
            <a:ext cx="2415600" cy="241560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11" name="Textplatzhalter 3"/>
          <p:cNvSpPr>
            <a:spLocks noGrp="1"/>
          </p:cNvSpPr>
          <p:nvPr>
            <p:ph type="body" sz="quarter" idx="17" hasCustomPrompt="1"/>
          </p:nvPr>
        </p:nvSpPr>
        <p:spPr>
          <a:xfrm>
            <a:off x="5980198" y="4317364"/>
            <a:ext cx="2412000" cy="1692000"/>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einfügen</a:t>
            </a:r>
          </a:p>
        </p:txBody>
      </p:sp>
      <p:sp>
        <p:nvSpPr>
          <p:cNvPr id="15" name="Bildplatzhalter 5"/>
          <p:cNvSpPr>
            <a:spLocks noGrp="1" noChangeAspect="1"/>
          </p:cNvSpPr>
          <p:nvPr>
            <p:ph type="pic" sz="quarter" idx="18" hasCustomPrompt="1"/>
          </p:nvPr>
        </p:nvSpPr>
        <p:spPr>
          <a:xfrm>
            <a:off x="3367923" y="1844675"/>
            <a:ext cx="2415600" cy="241560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16" name="Textplatzhalter 3"/>
          <p:cNvSpPr>
            <a:spLocks noGrp="1"/>
          </p:cNvSpPr>
          <p:nvPr>
            <p:ph type="body" sz="quarter" idx="19" hasCustomPrompt="1"/>
          </p:nvPr>
        </p:nvSpPr>
        <p:spPr>
          <a:xfrm>
            <a:off x="3375371" y="4317364"/>
            <a:ext cx="2412000" cy="1692000"/>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einfügen</a:t>
            </a:r>
          </a:p>
        </p:txBody>
      </p:sp>
      <p:sp>
        <p:nvSpPr>
          <p:cNvPr id="2" name="Titel 1"/>
          <p:cNvSpPr>
            <a:spLocks noGrp="1"/>
          </p:cNvSpPr>
          <p:nvPr>
            <p:ph type="title"/>
          </p:nvPr>
        </p:nvSpPr>
        <p:spPr/>
        <p:txBody>
          <a:bodyPr/>
          <a:lstStyle/>
          <a:p>
            <a:r>
              <a:rPr lang="de-DE"/>
              <a:t>Mastertitelformat bearbeiten</a:t>
            </a:r>
          </a:p>
        </p:txBody>
      </p:sp>
      <p:sp>
        <p:nvSpPr>
          <p:cNvPr id="12"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180283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5"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auptkapitel">
    <p:spTree>
      <p:nvGrpSpPr>
        <p:cNvPr id="1" name=""/>
        <p:cNvGrpSpPr/>
        <p:nvPr/>
      </p:nvGrpSpPr>
      <p:grpSpPr>
        <a:xfrm>
          <a:off x="0" y="0"/>
          <a:ext cx="0" cy="0"/>
          <a:chOff x="0" y="0"/>
          <a:chExt cx="0" cy="0"/>
        </a:xfrm>
      </p:grpSpPr>
      <p:pic>
        <p:nvPicPr>
          <p:cNvPr id="5" name="Bild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20" name="Bildplatzhalter 19"/>
          <p:cNvSpPr>
            <a:spLocks noGrp="1"/>
          </p:cNvSpPr>
          <p:nvPr>
            <p:ph type="pic" sz="quarter" idx="12" hasCustomPrompt="1"/>
          </p:nvPr>
        </p:nvSpPr>
        <p:spPr>
          <a:xfrm>
            <a:off x="0" y="0"/>
            <a:ext cx="9144000" cy="6858000"/>
          </a:xfrm>
          <a:prstGeom prst="foldedCorner">
            <a:avLst>
              <a:gd name="adj" fmla="val 25883"/>
            </a:avLst>
          </a:prstGeom>
        </p:spPr>
        <p:txBody>
          <a:bodyPr/>
          <a:lstStyle>
            <a:lvl1pPr marL="0" indent="0">
              <a:buFontTx/>
              <a:buNone/>
              <a:defRPr baseline="0">
                <a:latin typeface="Arial" charset="0"/>
              </a:defRPr>
            </a:lvl1pPr>
          </a:lstStyle>
          <a:p>
            <a:r>
              <a:rPr lang="de-DE" dirty="0"/>
              <a:t>Zum Einfügen eines Bildes auf das Bildsymbol klicken</a:t>
            </a:r>
          </a:p>
        </p:txBody>
      </p:sp>
      <p:sp>
        <p:nvSpPr>
          <p:cNvPr id="6" name="Untertitel 2"/>
          <p:cNvSpPr>
            <a:spLocks noGrp="1"/>
          </p:cNvSpPr>
          <p:nvPr>
            <p:ph type="subTitle" idx="1"/>
          </p:nvPr>
        </p:nvSpPr>
        <p:spPr>
          <a:xfrm>
            <a:off x="0" y="4293792"/>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7" name="Titel 1"/>
          <p:cNvSpPr>
            <a:spLocks noGrp="1"/>
          </p:cNvSpPr>
          <p:nvPr>
            <p:ph type="title"/>
          </p:nvPr>
        </p:nvSpPr>
        <p:spPr>
          <a:xfrm>
            <a:off x="0" y="3573016"/>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a:t>Titelmasterformat durch Klicken bearbeiten</a:t>
            </a:r>
            <a:endParaRPr lang="de-DE" dirty="0"/>
          </a:p>
        </p:txBody>
      </p:sp>
    </p:spTree>
    <p:extLst>
      <p:ext uri="{BB962C8B-B14F-4D97-AF65-F5344CB8AC3E}">
        <p14:creationId xmlns:p14="http://schemas.microsoft.com/office/powerpoint/2010/main" val="213215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0.00138 -0.24421 L 4.16667E-6 -2.96296E-6 " pathEditMode="relative" rAng="0" ptsTypes="AA">
                                      <p:cBhvr>
                                        <p:cTn id="6" dur="2000" fill="hold"/>
                                        <p:tgtEl>
                                          <p:spTgt spid="5"/>
                                        </p:tgtEl>
                                        <p:attrNameLst>
                                          <p:attrName>ppt_x</p:attrName>
                                          <p:attrName>ppt_y</p:attrName>
                                        </p:attrNameLst>
                                      </p:cBhvr>
                                      <p:rCtr x="-69" y="12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Bilder und Text">
    <p:spTree>
      <p:nvGrpSpPr>
        <p:cNvPr id="1" name=""/>
        <p:cNvGrpSpPr/>
        <p:nvPr/>
      </p:nvGrpSpPr>
      <p:grpSpPr>
        <a:xfrm>
          <a:off x="0" y="0"/>
          <a:ext cx="0" cy="0"/>
          <a:chOff x="0" y="0"/>
          <a:chExt cx="0" cy="0"/>
        </a:xfrm>
      </p:grpSpPr>
      <p:sp>
        <p:nvSpPr>
          <p:cNvPr id="6" name="Bildplatzhalter 5"/>
          <p:cNvSpPr>
            <a:spLocks noGrp="1" noChangeAspect="1"/>
          </p:cNvSpPr>
          <p:nvPr>
            <p:ph type="pic" sz="quarter" idx="13" hasCustomPrompt="1"/>
          </p:nvPr>
        </p:nvSpPr>
        <p:spPr>
          <a:xfrm>
            <a:off x="765489" y="1844675"/>
            <a:ext cx="2016238" cy="2016238"/>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15" name="Bildplatzhalter 5"/>
          <p:cNvSpPr>
            <a:spLocks noGrp="1" noChangeAspect="1"/>
          </p:cNvSpPr>
          <p:nvPr>
            <p:ph type="pic" sz="quarter" idx="16" hasCustomPrompt="1"/>
          </p:nvPr>
        </p:nvSpPr>
        <p:spPr>
          <a:xfrm>
            <a:off x="768109" y="4003793"/>
            <a:ext cx="2016238" cy="2016238"/>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16" name="Bildplatzhalter 5"/>
          <p:cNvSpPr>
            <a:spLocks noGrp="1" noChangeAspect="1"/>
          </p:cNvSpPr>
          <p:nvPr>
            <p:ph type="pic" sz="quarter" idx="17" hasCustomPrompt="1"/>
          </p:nvPr>
        </p:nvSpPr>
        <p:spPr>
          <a:xfrm>
            <a:off x="2915816" y="1844675"/>
            <a:ext cx="2016238" cy="2016238"/>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19" name="Bildplatzhalter 5"/>
          <p:cNvSpPr>
            <a:spLocks noGrp="1" noChangeAspect="1"/>
          </p:cNvSpPr>
          <p:nvPr>
            <p:ph type="pic" sz="quarter" idx="18" hasCustomPrompt="1"/>
          </p:nvPr>
        </p:nvSpPr>
        <p:spPr>
          <a:xfrm>
            <a:off x="2915816" y="4003793"/>
            <a:ext cx="2016238" cy="2016238"/>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2" name="Titel 1"/>
          <p:cNvSpPr>
            <a:spLocks noGrp="1"/>
          </p:cNvSpPr>
          <p:nvPr>
            <p:ph type="title"/>
          </p:nvPr>
        </p:nvSpPr>
        <p:spPr/>
        <p:txBody>
          <a:bodyPr/>
          <a:lstStyle/>
          <a:p>
            <a:r>
              <a:rPr lang="de-DE"/>
              <a:t>Mastertitelformat bearbeiten</a:t>
            </a:r>
          </a:p>
        </p:txBody>
      </p:sp>
      <p:sp>
        <p:nvSpPr>
          <p:cNvPr id="10"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7" name="Textplatzhalter 6"/>
          <p:cNvSpPr>
            <a:spLocks noGrp="1"/>
          </p:cNvSpPr>
          <p:nvPr>
            <p:ph type="body" sz="quarter" idx="19"/>
          </p:nvPr>
        </p:nvSpPr>
        <p:spPr>
          <a:xfrm>
            <a:off x="5063522" y="1844675"/>
            <a:ext cx="3324827" cy="4175125"/>
          </a:xfrm>
        </p:spPr>
        <p:txBody>
          <a:bodyPr>
            <a:normAutofit/>
          </a:bodyPr>
          <a:lstStyle>
            <a:lvl1pPr marL="0" indent="0">
              <a:lnSpc>
                <a:spcPct val="100000"/>
              </a:lnSpc>
              <a:buFontTx/>
              <a:buNone/>
              <a:defRPr sz="1300">
                <a:latin typeface="Arial" charset="0"/>
              </a:defRPr>
            </a:lvl1pPr>
            <a:lvl2pPr marL="457200" indent="0">
              <a:lnSpc>
                <a:spcPct val="100000"/>
              </a:lnSpc>
              <a:buFontTx/>
              <a:buNone/>
              <a:defRPr sz="1300">
                <a:latin typeface="Arial" charset="0"/>
              </a:defRPr>
            </a:lvl2pPr>
            <a:lvl3pPr marL="914400" indent="0">
              <a:lnSpc>
                <a:spcPct val="100000"/>
              </a:lnSpc>
              <a:buFontTx/>
              <a:buNone/>
              <a:defRPr sz="1300">
                <a:latin typeface="Arial" charset="0"/>
              </a:defRPr>
            </a:lvl3pPr>
            <a:lvl4pPr marL="1371600" indent="0">
              <a:lnSpc>
                <a:spcPct val="100000"/>
              </a:lnSpc>
              <a:buFontTx/>
              <a:buNone/>
              <a:defRPr sz="1300">
                <a:latin typeface="Arial" charset="0"/>
              </a:defRPr>
            </a:lvl4pPr>
            <a:lvl5pPr marL="1828800" indent="0">
              <a:lnSpc>
                <a:spcPct val="100000"/>
              </a:lnSpc>
              <a:buFontTx/>
              <a:buNone/>
              <a:defRPr sz="1300">
                <a:latin typeface="Arial" charset="0"/>
              </a:defRPr>
            </a:lvl5pPr>
          </a:lstStyle>
          <a:p>
            <a:pPr lvl="0"/>
            <a:r>
              <a:rPr lang="de-DE" dirty="0"/>
              <a:t>Mastertextformat bearbeiten</a:t>
            </a:r>
          </a:p>
        </p:txBody>
      </p:sp>
    </p:spTree>
    <p:extLst>
      <p:ext uri="{BB962C8B-B14F-4D97-AF65-F5344CB8AC3E}">
        <p14:creationId xmlns:p14="http://schemas.microsoft.com/office/powerpoint/2010/main" val="138879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6" grpId="0"/>
      <p:bldP spid="19" grpId="0"/>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Bilder und Text Mosaik">
    <p:spTree>
      <p:nvGrpSpPr>
        <p:cNvPr id="1" name=""/>
        <p:cNvGrpSpPr/>
        <p:nvPr/>
      </p:nvGrpSpPr>
      <p:grpSpPr>
        <a:xfrm>
          <a:off x="0" y="0"/>
          <a:ext cx="0" cy="0"/>
          <a:chOff x="0" y="0"/>
          <a:chExt cx="0" cy="0"/>
        </a:xfrm>
      </p:grpSpPr>
      <p:sp>
        <p:nvSpPr>
          <p:cNvPr id="6" name="Bildplatzhalter 5"/>
          <p:cNvSpPr>
            <a:spLocks noGrp="1" noChangeAspect="1"/>
          </p:cNvSpPr>
          <p:nvPr>
            <p:ph type="pic" sz="quarter" idx="13" hasCustomPrompt="1"/>
          </p:nvPr>
        </p:nvSpPr>
        <p:spPr>
          <a:xfrm>
            <a:off x="755649" y="1844675"/>
            <a:ext cx="1908000" cy="190800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7" name="Textplatzhalter 3"/>
          <p:cNvSpPr>
            <a:spLocks noGrp="1"/>
          </p:cNvSpPr>
          <p:nvPr>
            <p:ph type="body" sz="quarter" idx="15" hasCustomPrompt="1"/>
          </p:nvPr>
        </p:nvSpPr>
        <p:spPr>
          <a:xfrm>
            <a:off x="2714544" y="3583398"/>
            <a:ext cx="1800000" cy="169277"/>
          </a:xfrm>
          <a:prstGeom prst="rect">
            <a:avLst/>
          </a:prstGeom>
        </p:spPr>
        <p:txBody>
          <a:bodyPr lIns="0" tIns="0" rIns="0" bIns="0" numCol="1" spcCol="360000" anchor="b" anchorCtr="0">
            <a:spAutoFit/>
          </a:bodyPr>
          <a:lstStyle>
            <a:lvl1pPr marL="0" indent="0">
              <a:lnSpc>
                <a:spcPct val="100000"/>
              </a:lnSpc>
              <a:spcBef>
                <a:spcPts val="0"/>
              </a:spcBef>
              <a:buFontTx/>
              <a:buNone/>
              <a:defRPr sz="1100" baseline="0">
                <a:solidFill>
                  <a:schemeClr val="tx1"/>
                </a:solidFill>
                <a:latin typeface="Arial" charset="0"/>
              </a:defRPr>
            </a:lvl1pPr>
          </a:lstStyle>
          <a:p>
            <a:pPr lvl="0"/>
            <a:r>
              <a:rPr lang="de-DE" dirty="0" err="1"/>
              <a:t>Fliesstext</a:t>
            </a:r>
            <a:r>
              <a:rPr lang="de-DE" dirty="0"/>
              <a:t> einfügen</a:t>
            </a:r>
          </a:p>
        </p:txBody>
      </p:sp>
      <p:sp>
        <p:nvSpPr>
          <p:cNvPr id="21" name="Bildplatzhalter 5"/>
          <p:cNvSpPr>
            <a:spLocks noGrp="1" noChangeAspect="1"/>
          </p:cNvSpPr>
          <p:nvPr>
            <p:ph type="pic" sz="quarter" idx="16" hasCustomPrompt="1"/>
          </p:nvPr>
        </p:nvSpPr>
        <p:spPr>
          <a:xfrm>
            <a:off x="2657440" y="3942051"/>
            <a:ext cx="1908000" cy="190800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22" name="Bildplatzhalter 5"/>
          <p:cNvSpPr>
            <a:spLocks noGrp="1" noChangeAspect="1"/>
          </p:cNvSpPr>
          <p:nvPr>
            <p:ph type="pic" sz="quarter" idx="17" hasCustomPrompt="1"/>
          </p:nvPr>
        </p:nvSpPr>
        <p:spPr>
          <a:xfrm>
            <a:off x="4565440" y="1850561"/>
            <a:ext cx="1908000" cy="190800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23" name="Bildplatzhalter 5"/>
          <p:cNvSpPr>
            <a:spLocks noGrp="1" noChangeAspect="1"/>
          </p:cNvSpPr>
          <p:nvPr>
            <p:ph type="pic" sz="quarter" idx="18" hasCustomPrompt="1"/>
          </p:nvPr>
        </p:nvSpPr>
        <p:spPr>
          <a:xfrm>
            <a:off x="6473440" y="3942051"/>
            <a:ext cx="1908000" cy="1908000"/>
          </a:xfrm>
          <a:prstGeom prst="rect">
            <a:avLst/>
          </a:prstGeom>
        </p:spPr>
        <p:txBody>
          <a:bodyPr/>
          <a:lstStyle>
            <a:lvl1pPr marL="0" indent="0">
              <a:buFontTx/>
              <a:buNone/>
              <a:defRPr sz="1300" baseline="0">
                <a:latin typeface="Arial" charset="0"/>
              </a:defRPr>
            </a:lvl1pPr>
          </a:lstStyle>
          <a:p>
            <a:r>
              <a:rPr lang="de-AT" dirty="0"/>
              <a:t>Bild einfügen durch Klicken auf das Symbol</a:t>
            </a:r>
          </a:p>
        </p:txBody>
      </p:sp>
      <p:sp>
        <p:nvSpPr>
          <p:cNvPr id="24" name="Textplatzhalter 3"/>
          <p:cNvSpPr>
            <a:spLocks noGrp="1"/>
          </p:cNvSpPr>
          <p:nvPr>
            <p:ph type="body" sz="quarter" idx="19" hasCustomPrompt="1"/>
          </p:nvPr>
        </p:nvSpPr>
        <p:spPr>
          <a:xfrm>
            <a:off x="6527440" y="3583397"/>
            <a:ext cx="1860982" cy="169278"/>
          </a:xfrm>
          <a:prstGeom prst="rect">
            <a:avLst/>
          </a:prstGeom>
        </p:spPr>
        <p:txBody>
          <a:bodyPr wrap="square" lIns="0" tIns="0" rIns="0" bIns="0" numCol="1" spcCol="360000" anchor="b" anchorCtr="0">
            <a:spAutoFit/>
          </a:bodyPr>
          <a:lstStyle>
            <a:lvl1pPr marL="0" indent="0">
              <a:lnSpc>
                <a:spcPct val="100000"/>
              </a:lnSpc>
              <a:spcBef>
                <a:spcPts val="0"/>
              </a:spcBef>
              <a:buFontTx/>
              <a:buNone/>
              <a:defRPr sz="1100" baseline="0">
                <a:solidFill>
                  <a:schemeClr val="tx1"/>
                </a:solidFill>
                <a:latin typeface="Arial" charset="0"/>
              </a:defRPr>
            </a:lvl1pPr>
          </a:lstStyle>
          <a:p>
            <a:pPr lvl="0"/>
            <a:r>
              <a:rPr lang="de-DE" dirty="0" err="1"/>
              <a:t>Fliesstext</a:t>
            </a:r>
            <a:r>
              <a:rPr lang="de-DE" dirty="0"/>
              <a:t> einfügen</a:t>
            </a:r>
          </a:p>
        </p:txBody>
      </p:sp>
      <p:sp>
        <p:nvSpPr>
          <p:cNvPr id="25" name="Textplatzhalter 3"/>
          <p:cNvSpPr>
            <a:spLocks noGrp="1"/>
          </p:cNvSpPr>
          <p:nvPr>
            <p:ph type="body" sz="quarter" idx="20" hasCustomPrompt="1"/>
          </p:nvPr>
        </p:nvSpPr>
        <p:spPr>
          <a:xfrm>
            <a:off x="809649" y="5680774"/>
            <a:ext cx="1800000" cy="169277"/>
          </a:xfrm>
          <a:prstGeom prst="rect">
            <a:avLst/>
          </a:prstGeom>
        </p:spPr>
        <p:txBody>
          <a:bodyPr lIns="0" tIns="0" rIns="0" bIns="0" numCol="1" spcCol="360000" anchor="b" anchorCtr="0">
            <a:spAutoFit/>
          </a:bodyPr>
          <a:lstStyle>
            <a:lvl1pPr marL="0" indent="0" algn="r">
              <a:lnSpc>
                <a:spcPct val="100000"/>
              </a:lnSpc>
              <a:spcBef>
                <a:spcPts val="0"/>
              </a:spcBef>
              <a:buFontTx/>
              <a:buNone/>
              <a:defRPr sz="1100" baseline="0">
                <a:solidFill>
                  <a:schemeClr val="tx1"/>
                </a:solidFill>
                <a:latin typeface="Arial" charset="0"/>
              </a:defRPr>
            </a:lvl1pPr>
          </a:lstStyle>
          <a:p>
            <a:pPr lvl="0"/>
            <a:r>
              <a:rPr lang="de-DE" dirty="0" err="1"/>
              <a:t>Fliesstext</a:t>
            </a:r>
            <a:r>
              <a:rPr lang="de-DE" dirty="0"/>
              <a:t> einfügen</a:t>
            </a:r>
          </a:p>
        </p:txBody>
      </p:sp>
      <p:sp>
        <p:nvSpPr>
          <p:cNvPr id="26" name="Textplatzhalter 3"/>
          <p:cNvSpPr>
            <a:spLocks noGrp="1"/>
          </p:cNvSpPr>
          <p:nvPr>
            <p:ph type="body" sz="quarter" idx="21" hasCustomPrompt="1"/>
          </p:nvPr>
        </p:nvSpPr>
        <p:spPr>
          <a:xfrm>
            <a:off x="-1095246" y="7778150"/>
            <a:ext cx="1800000" cy="169277"/>
          </a:xfrm>
          <a:prstGeom prst="rect">
            <a:avLst/>
          </a:prstGeom>
        </p:spPr>
        <p:txBody>
          <a:bodyPr lIns="0" tIns="0" rIns="0" bIns="0" numCol="1" spcCol="360000" anchor="b" anchorCtr="0">
            <a:spAutoFit/>
          </a:bodyPr>
          <a:lstStyle>
            <a:lvl1pPr marL="0" indent="0" algn="r">
              <a:lnSpc>
                <a:spcPct val="100000"/>
              </a:lnSpc>
              <a:spcBef>
                <a:spcPts val="0"/>
              </a:spcBef>
              <a:buFontTx/>
              <a:buNone/>
              <a:defRPr sz="1100" baseline="0">
                <a:solidFill>
                  <a:schemeClr val="tx1"/>
                </a:solidFill>
                <a:latin typeface="Arial" charset="0"/>
              </a:defRPr>
            </a:lvl1pPr>
          </a:lstStyle>
          <a:p>
            <a:pPr lvl="0"/>
            <a:r>
              <a:rPr lang="de-DE" dirty="0" err="1"/>
              <a:t>Fliesstext</a:t>
            </a:r>
            <a:r>
              <a:rPr lang="de-DE" dirty="0"/>
              <a:t> einfügen</a:t>
            </a:r>
          </a:p>
        </p:txBody>
      </p:sp>
      <p:sp>
        <p:nvSpPr>
          <p:cNvPr id="27" name="Textplatzhalter 3"/>
          <p:cNvSpPr>
            <a:spLocks noGrp="1"/>
          </p:cNvSpPr>
          <p:nvPr>
            <p:ph type="body" sz="quarter" idx="22" hasCustomPrompt="1"/>
          </p:nvPr>
        </p:nvSpPr>
        <p:spPr>
          <a:xfrm>
            <a:off x="4632402" y="5680773"/>
            <a:ext cx="1800000" cy="169277"/>
          </a:xfrm>
          <a:prstGeom prst="rect">
            <a:avLst/>
          </a:prstGeom>
        </p:spPr>
        <p:txBody>
          <a:bodyPr lIns="0" tIns="0" rIns="0" bIns="0" numCol="1" spcCol="360000" anchor="b" anchorCtr="0">
            <a:spAutoFit/>
          </a:bodyPr>
          <a:lstStyle>
            <a:lvl1pPr marL="0" indent="0" algn="r">
              <a:lnSpc>
                <a:spcPct val="100000"/>
              </a:lnSpc>
              <a:spcBef>
                <a:spcPts val="0"/>
              </a:spcBef>
              <a:buFontTx/>
              <a:buNone/>
              <a:defRPr sz="1100" baseline="0">
                <a:solidFill>
                  <a:schemeClr val="tx1"/>
                </a:solidFill>
                <a:latin typeface="Arial" charset="0"/>
              </a:defRPr>
            </a:lvl1pPr>
          </a:lstStyle>
          <a:p>
            <a:pPr lvl="0"/>
            <a:r>
              <a:rPr lang="de-DE" dirty="0" err="1"/>
              <a:t>Fliesstext</a:t>
            </a:r>
            <a:r>
              <a:rPr lang="de-DE" dirty="0"/>
              <a:t> einfügen</a:t>
            </a:r>
          </a:p>
        </p:txBody>
      </p:sp>
      <p:sp>
        <p:nvSpPr>
          <p:cNvPr id="28" name="Textfeld 27"/>
          <p:cNvSpPr txBox="1">
            <a:spLocks/>
          </p:cNvSpPr>
          <p:nvPr userDrawn="1"/>
        </p:nvSpPr>
        <p:spPr>
          <a:xfrm>
            <a:off x="2393649" y="3942051"/>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a:latin typeface="Arial" charset="0"/>
              </a:rPr>
              <a:t>2</a:t>
            </a:r>
          </a:p>
        </p:txBody>
      </p:sp>
      <p:sp>
        <p:nvSpPr>
          <p:cNvPr id="30" name="Textfeld 29"/>
          <p:cNvSpPr txBox="1">
            <a:spLocks noChangeAspect="1"/>
          </p:cNvSpPr>
          <p:nvPr userDrawn="1"/>
        </p:nvSpPr>
        <p:spPr>
          <a:xfrm>
            <a:off x="2714544" y="1852147"/>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a:latin typeface="Arial" charset="0"/>
              </a:rPr>
              <a:t>1</a:t>
            </a:r>
          </a:p>
        </p:txBody>
      </p:sp>
      <p:sp>
        <p:nvSpPr>
          <p:cNvPr id="31" name="Textfeld 30"/>
          <p:cNvSpPr txBox="1">
            <a:spLocks noChangeAspect="1"/>
          </p:cNvSpPr>
          <p:nvPr userDrawn="1"/>
        </p:nvSpPr>
        <p:spPr>
          <a:xfrm flipH="1">
            <a:off x="6524336" y="1860550"/>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a:latin typeface="Arial" charset="0"/>
              </a:rPr>
              <a:t>3</a:t>
            </a:r>
          </a:p>
        </p:txBody>
      </p:sp>
      <p:sp>
        <p:nvSpPr>
          <p:cNvPr id="32" name="Textfeld 31"/>
          <p:cNvSpPr txBox="1">
            <a:spLocks/>
          </p:cNvSpPr>
          <p:nvPr userDrawn="1"/>
        </p:nvSpPr>
        <p:spPr>
          <a:xfrm>
            <a:off x="6216402" y="3943734"/>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a:latin typeface="Arial" charset="0"/>
              </a:rPr>
              <a:t>4</a:t>
            </a:r>
          </a:p>
        </p:txBody>
      </p:sp>
      <p:sp>
        <p:nvSpPr>
          <p:cNvPr id="2" name="Titel 1"/>
          <p:cNvSpPr>
            <a:spLocks noGrp="1"/>
          </p:cNvSpPr>
          <p:nvPr>
            <p:ph type="title"/>
          </p:nvPr>
        </p:nvSpPr>
        <p:spPr/>
        <p:txBody>
          <a:bodyPr/>
          <a:lstStyle/>
          <a:p>
            <a:r>
              <a:rPr lang="de-DE"/>
              <a:t>Mastertitelformat bearbeiten</a:t>
            </a:r>
          </a:p>
        </p:txBody>
      </p:sp>
      <p:sp>
        <p:nvSpPr>
          <p:cNvPr id="1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192681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par>
                          <p:cTn id="17" fill="hold">
                            <p:stCondLst>
                              <p:cond delay="500"/>
                            </p:stCondLst>
                            <p:childTnLst>
                              <p:par>
                                <p:cTn id="18" presetID="21" presetClass="entr" presetSubtype="1" fill="hold" grpId="0"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heel(1)">
                                      <p:cBhvr>
                                        <p:cTn id="20" dur="500"/>
                                        <p:tgtEl>
                                          <p:spTgt spid="30"/>
                                        </p:tgtEl>
                                      </p:cBhvr>
                                    </p:animEffect>
                                  </p:childTnLst>
                                </p:cTn>
                              </p:par>
                            </p:childTnLst>
                          </p:cTn>
                        </p:par>
                        <p:par>
                          <p:cTn id="21" fill="hold">
                            <p:stCondLst>
                              <p:cond delay="1000"/>
                            </p:stCondLst>
                            <p:childTnLst>
                              <p:par>
                                <p:cTn id="22" presetID="21" presetClass="entr" presetSubtype="1"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wheel(1)">
                                      <p:cBhvr>
                                        <p:cTn id="24" dur="500"/>
                                        <p:tgtEl>
                                          <p:spTgt spid="28"/>
                                        </p:tgtEl>
                                      </p:cBhvr>
                                    </p:animEffect>
                                  </p:childTnLst>
                                </p:cTn>
                              </p:par>
                            </p:childTnLst>
                          </p:cTn>
                        </p:par>
                        <p:par>
                          <p:cTn id="25" fill="hold">
                            <p:stCondLst>
                              <p:cond delay="1500"/>
                            </p:stCondLst>
                            <p:childTnLst>
                              <p:par>
                                <p:cTn id="26" presetID="21" presetClass="entr" presetSubtype="1"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wheel(1)">
                                      <p:cBhvr>
                                        <p:cTn id="28" dur="500"/>
                                        <p:tgtEl>
                                          <p:spTgt spid="31"/>
                                        </p:tgtEl>
                                      </p:cBhvr>
                                    </p:animEffect>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heel(1)">
                                      <p:cBhvr>
                                        <p:cTn id="3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1" grpId="0"/>
      <p:bldP spid="22" grpId="0"/>
      <p:bldP spid="23" grpId="0"/>
      <p:bldP spid="28" grpId="0" animBg="1"/>
      <p:bldP spid="30" grpId="0" animBg="1"/>
      <p:bldP spid="31" grpId="0" animBg="1"/>
      <p:bldP spid="32" grpId="0" animBg="1"/>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deo gross">
    <p:spTree>
      <p:nvGrpSpPr>
        <p:cNvPr id="1" name=""/>
        <p:cNvGrpSpPr/>
        <p:nvPr/>
      </p:nvGrpSpPr>
      <p:grpSpPr>
        <a:xfrm>
          <a:off x="0" y="0"/>
          <a:ext cx="0" cy="0"/>
          <a:chOff x="0" y="0"/>
          <a:chExt cx="0" cy="0"/>
        </a:xfrm>
      </p:grpSpPr>
      <p:sp>
        <p:nvSpPr>
          <p:cNvPr id="7" name="Medienplatzhalter 6"/>
          <p:cNvSpPr>
            <a:spLocks noGrp="1"/>
          </p:cNvSpPr>
          <p:nvPr>
            <p:ph type="media" sz="quarter" idx="16" hasCustomPrompt="1"/>
          </p:nvPr>
        </p:nvSpPr>
        <p:spPr>
          <a:xfrm>
            <a:off x="755650" y="1844674"/>
            <a:ext cx="7632700" cy="4176713"/>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1300" baseline="0">
                <a:latin typeface="Arial" charset="0"/>
              </a:defRPr>
            </a:lvl1pPr>
          </a:lstStyle>
          <a:p>
            <a:r>
              <a:rPr lang="de-AT" dirty="0"/>
              <a:t>Video einfügen durch Klicken auf das Symbol</a:t>
            </a:r>
          </a:p>
        </p:txBody>
      </p:sp>
      <p:sp>
        <p:nvSpPr>
          <p:cNvPr id="2" name="Titel 1"/>
          <p:cNvSpPr>
            <a:spLocks noGrp="1"/>
          </p:cNvSpPr>
          <p:nvPr>
            <p:ph type="title"/>
          </p:nvPr>
        </p:nvSpPr>
        <p:spPr/>
        <p:txBody>
          <a:bodyPr/>
          <a:lstStyle/>
          <a:p>
            <a:r>
              <a:rPr lang="de-DE"/>
              <a:t>Mastertitelformat bearbeiten</a:t>
            </a:r>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2071260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grammfolie">
    <p:spTree>
      <p:nvGrpSpPr>
        <p:cNvPr id="1" name=""/>
        <p:cNvGrpSpPr/>
        <p:nvPr/>
      </p:nvGrpSpPr>
      <p:grpSpPr>
        <a:xfrm>
          <a:off x="0" y="0"/>
          <a:ext cx="0" cy="0"/>
          <a:chOff x="0" y="0"/>
          <a:chExt cx="0" cy="0"/>
        </a:xfrm>
      </p:grpSpPr>
      <p:sp>
        <p:nvSpPr>
          <p:cNvPr id="5" name="Diagrammplatzhalter 4"/>
          <p:cNvSpPr>
            <a:spLocks noGrp="1"/>
          </p:cNvSpPr>
          <p:nvPr>
            <p:ph type="chart" sz="quarter" idx="13" hasCustomPrompt="1"/>
          </p:nvPr>
        </p:nvSpPr>
        <p:spPr>
          <a:xfrm>
            <a:off x="755650" y="1844674"/>
            <a:ext cx="7632700" cy="3672557"/>
          </a:xfrm>
          <a:prstGeom prst="rect">
            <a:avLst/>
          </a:prstGeom>
        </p:spPr>
        <p:txBody>
          <a:bodyPr/>
          <a:lstStyle>
            <a:lvl1pPr marL="0" indent="0">
              <a:buFontTx/>
              <a:buNone/>
              <a:defRPr sz="1300" baseline="0">
                <a:latin typeface="Arial" charset="0"/>
              </a:defRPr>
            </a:lvl1pPr>
          </a:lstStyle>
          <a:p>
            <a:r>
              <a:rPr lang="de-AT" dirty="0"/>
              <a:t>Diagramm kopieren und einfügen oder auf Symbol klicken</a:t>
            </a:r>
          </a:p>
        </p:txBody>
      </p:sp>
      <p:sp>
        <p:nvSpPr>
          <p:cNvPr id="10" name="Textplatzhalter 3"/>
          <p:cNvSpPr>
            <a:spLocks noGrp="1"/>
          </p:cNvSpPr>
          <p:nvPr>
            <p:ph type="body" sz="quarter" idx="15" hasCustomPrompt="1"/>
          </p:nvPr>
        </p:nvSpPr>
        <p:spPr>
          <a:xfrm>
            <a:off x="760386" y="5517231"/>
            <a:ext cx="7627964" cy="515741"/>
          </a:xfrm>
          <a:prstGeom prst="rect">
            <a:avLst/>
          </a:prstGeom>
        </p:spPr>
        <p:txBody>
          <a:bodyPr lIns="0" tIns="0" rIns="0" bIns="0" numCol="1" spcCol="360000"/>
          <a:lstStyle>
            <a:lvl1pPr marL="0" indent="0">
              <a:lnSpc>
                <a:spcPct val="100000"/>
              </a:lnSpc>
              <a:spcBef>
                <a:spcPts val="0"/>
              </a:spcBef>
              <a:buFontTx/>
              <a:buNone/>
              <a:defRPr sz="900" baseline="0">
                <a:solidFill>
                  <a:schemeClr val="tx1">
                    <a:lumMod val="65000"/>
                    <a:lumOff val="35000"/>
                  </a:schemeClr>
                </a:solidFill>
                <a:latin typeface="Arial" charset="0"/>
              </a:defRPr>
            </a:lvl1pPr>
          </a:lstStyle>
          <a:p>
            <a:pPr lvl="0"/>
            <a:r>
              <a:rPr lang="de-DE" dirty="0"/>
              <a:t>Erklärung oder </a:t>
            </a:r>
            <a:r>
              <a:rPr lang="de-DE" dirty="0" err="1"/>
              <a:t>Fussnoten</a:t>
            </a:r>
            <a:r>
              <a:rPr lang="de-DE" dirty="0"/>
              <a:t> einfügen</a:t>
            </a:r>
          </a:p>
        </p:txBody>
      </p:sp>
      <p:sp>
        <p:nvSpPr>
          <p:cNvPr id="2" name="Titel 1"/>
          <p:cNvSpPr>
            <a:spLocks noGrp="1"/>
          </p:cNvSpPr>
          <p:nvPr>
            <p:ph type="title"/>
          </p:nvPr>
        </p:nvSpPr>
        <p:spPr/>
        <p:txBody>
          <a:bodyPr/>
          <a:lstStyle/>
          <a:p>
            <a:r>
              <a:rPr lang="de-DE"/>
              <a:t>Mastertitelformat bearbeiten</a:t>
            </a:r>
          </a:p>
        </p:txBody>
      </p:sp>
      <p:sp>
        <p:nvSpPr>
          <p:cNvPr id="6"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5355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grammfolie mit Text">
    <p:spTree>
      <p:nvGrpSpPr>
        <p:cNvPr id="1" name=""/>
        <p:cNvGrpSpPr/>
        <p:nvPr/>
      </p:nvGrpSpPr>
      <p:grpSpPr>
        <a:xfrm>
          <a:off x="0" y="0"/>
          <a:ext cx="0" cy="0"/>
          <a:chOff x="0" y="0"/>
          <a:chExt cx="0" cy="0"/>
        </a:xfrm>
      </p:grpSpPr>
      <p:sp>
        <p:nvSpPr>
          <p:cNvPr id="5" name="Diagrammplatzhalter 4"/>
          <p:cNvSpPr>
            <a:spLocks noGrp="1"/>
          </p:cNvSpPr>
          <p:nvPr>
            <p:ph type="chart" sz="quarter" idx="13" hasCustomPrompt="1"/>
          </p:nvPr>
        </p:nvSpPr>
        <p:spPr>
          <a:xfrm>
            <a:off x="755650" y="1844674"/>
            <a:ext cx="3960366" cy="3672557"/>
          </a:xfrm>
          <a:prstGeom prst="rect">
            <a:avLst/>
          </a:prstGeom>
        </p:spPr>
        <p:txBody>
          <a:bodyPr/>
          <a:lstStyle>
            <a:lvl1pPr marL="0" indent="0">
              <a:buFontTx/>
              <a:buNone/>
              <a:defRPr sz="1300" baseline="0">
                <a:latin typeface="Arial" charset="0"/>
              </a:defRPr>
            </a:lvl1pPr>
          </a:lstStyle>
          <a:p>
            <a:r>
              <a:rPr lang="de-AT" dirty="0"/>
              <a:t>Diagramm kopieren und einfügen oder auf Symbol klicken</a:t>
            </a:r>
          </a:p>
        </p:txBody>
      </p:sp>
      <p:sp>
        <p:nvSpPr>
          <p:cNvPr id="10" name="Textplatzhalter 3"/>
          <p:cNvSpPr>
            <a:spLocks noGrp="1"/>
          </p:cNvSpPr>
          <p:nvPr>
            <p:ph type="body" sz="quarter" idx="15" hasCustomPrompt="1"/>
          </p:nvPr>
        </p:nvSpPr>
        <p:spPr>
          <a:xfrm>
            <a:off x="760386" y="5517231"/>
            <a:ext cx="3667598" cy="515741"/>
          </a:xfrm>
          <a:prstGeom prst="rect">
            <a:avLst/>
          </a:prstGeom>
        </p:spPr>
        <p:txBody>
          <a:bodyPr lIns="0" tIns="0" rIns="0" bIns="0" numCol="1" spcCol="360000"/>
          <a:lstStyle>
            <a:lvl1pPr marL="0" indent="0">
              <a:lnSpc>
                <a:spcPct val="100000"/>
              </a:lnSpc>
              <a:spcBef>
                <a:spcPts val="0"/>
              </a:spcBef>
              <a:buFontTx/>
              <a:buNone/>
              <a:defRPr sz="900" baseline="0">
                <a:solidFill>
                  <a:schemeClr val="tx1">
                    <a:lumMod val="65000"/>
                    <a:lumOff val="35000"/>
                  </a:schemeClr>
                </a:solidFill>
                <a:latin typeface="Arial" charset="0"/>
              </a:defRPr>
            </a:lvl1pPr>
          </a:lstStyle>
          <a:p>
            <a:pPr lvl="0"/>
            <a:r>
              <a:rPr lang="de-DE" dirty="0"/>
              <a:t>Erklärung oder </a:t>
            </a:r>
            <a:r>
              <a:rPr lang="de-DE" dirty="0" err="1"/>
              <a:t>Fussnoten</a:t>
            </a:r>
            <a:r>
              <a:rPr lang="de-DE" dirty="0"/>
              <a:t> einfügen</a:t>
            </a:r>
          </a:p>
        </p:txBody>
      </p:sp>
      <p:sp>
        <p:nvSpPr>
          <p:cNvPr id="6" name="Textplatzhalter 3"/>
          <p:cNvSpPr>
            <a:spLocks noGrp="1"/>
          </p:cNvSpPr>
          <p:nvPr>
            <p:ph type="body" sz="quarter" idx="17" hasCustomPrompt="1"/>
          </p:nvPr>
        </p:nvSpPr>
        <p:spPr>
          <a:xfrm>
            <a:off x="4716016" y="1844675"/>
            <a:ext cx="3672406" cy="4176713"/>
          </a:xfrm>
          <a:prstGeom prst="rect">
            <a:avLst/>
          </a:prstGeom>
        </p:spPr>
        <p:txBody>
          <a:bodyPr lIns="0" tIns="0" rIns="0" bIns="0" numCol="1" spcCol="360000"/>
          <a:lstStyle>
            <a:lvl1pPr marL="0" indent="0">
              <a:lnSpc>
                <a:spcPct val="100000"/>
              </a:lnSpc>
              <a:spcBef>
                <a:spcPts val="0"/>
              </a:spcBef>
              <a:buFontTx/>
              <a:buNone/>
              <a:defRPr sz="1100" baseline="0">
                <a:solidFill>
                  <a:schemeClr val="tx1"/>
                </a:solidFill>
                <a:latin typeface="Arial" charset="0"/>
              </a:defRPr>
            </a:lvl1pPr>
          </a:lstStyle>
          <a:p>
            <a:pPr lvl="0"/>
            <a:r>
              <a:rPr lang="de-DE" dirty="0"/>
              <a:t>Text oder Aufzählung oder ausführliche Legende einfügen</a:t>
            </a:r>
          </a:p>
        </p:txBody>
      </p:sp>
      <p:sp>
        <p:nvSpPr>
          <p:cNvPr id="2" name="Titel 1"/>
          <p:cNvSpPr>
            <a:spLocks noGrp="1"/>
          </p:cNvSpPr>
          <p:nvPr>
            <p:ph type="title"/>
          </p:nvPr>
        </p:nvSpPr>
        <p:spPr/>
        <p:txBody>
          <a:bodyPr/>
          <a:lstStyle/>
          <a:p>
            <a:r>
              <a:rPr lang="de-DE"/>
              <a:t>Mastertitelformat bearbeiten</a:t>
            </a:r>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20375810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eere Fol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255447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Mastertitelformat bearbeiten</a:t>
            </a:r>
          </a:p>
        </p:txBody>
      </p:sp>
      <p:sp>
        <p:nvSpPr>
          <p:cNvPr id="3" name="Inhaltsplatzhalter 2"/>
          <p:cNvSpPr>
            <a:spLocks noGrp="1"/>
          </p:cNvSpPr>
          <p:nvPr>
            <p:ph idx="1"/>
          </p:nvPr>
        </p:nvSpPr>
        <p:spPr/>
        <p:txBody>
          <a:bodyPr/>
          <a:lstStyle>
            <a:lvl5pPr marL="2057400" indent="-228600">
              <a:buClr>
                <a:schemeClr val="bg1">
                  <a:lumMod val="75000"/>
                </a:schemeClr>
              </a:buClr>
              <a:buSzPct val="150000"/>
              <a:buFont typeface="Wingdings" charset="2"/>
              <a:buChar char="§"/>
              <a:defRPr sz="2000" baseline="0"/>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Untertitel 2"/>
          <p:cNvSpPr>
            <a:spLocks noGrp="1"/>
          </p:cNvSpPr>
          <p:nvPr>
            <p:ph type="subTitle" idx="10"/>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207079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terkapitel">
    <p:spTree>
      <p:nvGrpSpPr>
        <p:cNvPr id="1" name=""/>
        <p:cNvGrpSpPr/>
        <p:nvPr/>
      </p:nvGrpSpPr>
      <p:grpSpPr>
        <a:xfrm>
          <a:off x="0" y="0"/>
          <a:ext cx="0" cy="0"/>
          <a:chOff x="0" y="0"/>
          <a:chExt cx="0" cy="0"/>
        </a:xfrm>
      </p:grpSpPr>
      <p:pic>
        <p:nvPicPr>
          <p:cNvPr id="5" name="Bild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20" name="Bildplatzhalter 19"/>
          <p:cNvSpPr>
            <a:spLocks noGrp="1"/>
          </p:cNvSpPr>
          <p:nvPr>
            <p:ph type="pic" sz="quarter" idx="12" hasCustomPrompt="1"/>
          </p:nvPr>
        </p:nvSpPr>
        <p:spPr>
          <a:xfrm>
            <a:off x="0" y="3278063"/>
            <a:ext cx="9144000" cy="3579937"/>
          </a:xfrm>
          <a:prstGeom prst="foldedCorner">
            <a:avLst>
              <a:gd name="adj" fmla="val 50000"/>
            </a:avLst>
          </a:prstGeom>
        </p:spPr>
        <p:txBody>
          <a:bodyPr/>
          <a:lstStyle>
            <a:lvl1pPr marL="0" indent="0">
              <a:buFontTx/>
              <a:buNone/>
              <a:defRPr baseline="0">
                <a:latin typeface="Arial" charset="0"/>
              </a:defRPr>
            </a:lvl1pPr>
          </a:lstStyle>
          <a:p>
            <a:r>
              <a:rPr lang="de-DE" dirty="0"/>
              <a:t>Zum Einfügen eines Bildes auf das Bildsymbol klicken</a:t>
            </a:r>
          </a:p>
        </p:txBody>
      </p:sp>
      <p:sp>
        <p:nvSpPr>
          <p:cNvPr id="6" name="Untertitel 2"/>
          <p:cNvSpPr>
            <a:spLocks noGrp="1"/>
          </p:cNvSpPr>
          <p:nvPr>
            <p:ph type="subTitle" idx="1"/>
          </p:nvPr>
        </p:nvSpPr>
        <p:spPr>
          <a:xfrm>
            <a:off x="0" y="1845520"/>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7" name="Titel 1"/>
          <p:cNvSpPr>
            <a:spLocks noGrp="1"/>
          </p:cNvSpPr>
          <p:nvPr>
            <p:ph type="title"/>
          </p:nvPr>
        </p:nvSpPr>
        <p:spPr>
          <a:xfrm>
            <a:off x="0" y="1124744"/>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a:t>Titelmasterformat durch Klicken bearbeiten</a:t>
            </a:r>
            <a:endParaRPr lang="de-DE" dirty="0"/>
          </a:p>
        </p:txBody>
      </p:sp>
    </p:spTree>
    <p:extLst>
      <p:ext uri="{BB962C8B-B14F-4D97-AF65-F5344CB8AC3E}">
        <p14:creationId xmlns:p14="http://schemas.microsoft.com/office/powerpoint/2010/main" val="83555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0.00138 -0.24421 L 4.16667E-6 -2.96296E-6 " pathEditMode="relative" rAng="0" ptsTypes="AA">
                                      <p:cBhvr>
                                        <p:cTn id="6" dur="2000" fill="hold"/>
                                        <p:tgtEl>
                                          <p:spTgt spid="5"/>
                                        </p:tgtEl>
                                        <p:attrNameLst>
                                          <p:attrName>ppt_x</p:attrName>
                                          <p:attrName>ppt_y</p:attrName>
                                        </p:attrNameLst>
                                      </p:cBhvr>
                                      <p:rCtr x="-69" y="12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ischenfolie">
    <p:spTree>
      <p:nvGrpSpPr>
        <p:cNvPr id="1" name=""/>
        <p:cNvGrpSpPr/>
        <p:nvPr/>
      </p:nvGrpSpPr>
      <p:grpSpPr>
        <a:xfrm>
          <a:off x="0" y="0"/>
          <a:ext cx="0" cy="0"/>
          <a:chOff x="0" y="0"/>
          <a:chExt cx="0" cy="0"/>
        </a:xfrm>
      </p:grpSpPr>
      <p:pic>
        <p:nvPicPr>
          <p:cNvPr id="5" name="Bild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6" name="Gefaltete Ecke 5"/>
          <p:cNvSpPr/>
          <p:nvPr userDrawn="1"/>
        </p:nvSpPr>
        <p:spPr>
          <a:xfrm>
            <a:off x="-1" y="3278062"/>
            <a:ext cx="9144001" cy="3579937"/>
          </a:xfrm>
          <a:prstGeom prst="foldedCorner">
            <a:avLst>
              <a:gd name="adj" fmla="val 50000"/>
            </a:avLst>
          </a:prstGeom>
          <a:solidFill>
            <a:srgbClr val="D8232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p>
        </p:txBody>
      </p:sp>
      <p:sp>
        <p:nvSpPr>
          <p:cNvPr id="7" name="Textplatzhalter 2"/>
          <p:cNvSpPr>
            <a:spLocks noGrp="1"/>
          </p:cNvSpPr>
          <p:nvPr>
            <p:ph type="body" sz="quarter" idx="12" hasCustomPrompt="1"/>
          </p:nvPr>
        </p:nvSpPr>
        <p:spPr>
          <a:xfrm>
            <a:off x="755576" y="3818121"/>
            <a:ext cx="6264696" cy="2327677"/>
          </a:xfrm>
          <a:prstGeom prst="rect">
            <a:avLst/>
          </a:prstGeom>
          <a:noFill/>
        </p:spPr>
        <p:txBody>
          <a:bodyPr lIns="0" tIns="0" rIns="0" bIns="0"/>
          <a:lstStyle>
            <a:lvl1pPr marL="0" indent="0">
              <a:buFontTx/>
              <a:buNone/>
              <a:defRPr sz="2000" baseline="0">
                <a:solidFill>
                  <a:schemeClr val="bg1"/>
                </a:solidFill>
                <a:latin typeface="Arial" charset="0"/>
              </a:defRPr>
            </a:lvl1pPr>
          </a:lstStyle>
          <a:p>
            <a:pPr lvl="0"/>
            <a:r>
              <a:rPr lang="de-DE" dirty="0"/>
              <a:t>Hier kann zusätzlicher Text in mehreren Zeilen stehen um die einzelnen Subkapitel besser zu gliedern...</a:t>
            </a:r>
          </a:p>
        </p:txBody>
      </p:sp>
      <p:sp>
        <p:nvSpPr>
          <p:cNvPr id="8" name="Untertitel 2"/>
          <p:cNvSpPr>
            <a:spLocks noGrp="1"/>
          </p:cNvSpPr>
          <p:nvPr>
            <p:ph type="subTitle" idx="1"/>
          </p:nvPr>
        </p:nvSpPr>
        <p:spPr>
          <a:xfrm>
            <a:off x="-1" y="1845520"/>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9" name="Titel 1"/>
          <p:cNvSpPr>
            <a:spLocks noGrp="1"/>
          </p:cNvSpPr>
          <p:nvPr>
            <p:ph type="title"/>
          </p:nvPr>
        </p:nvSpPr>
        <p:spPr>
          <a:xfrm>
            <a:off x="-1" y="1124744"/>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a:t>Titelmasterformat durch Klicken bearbeiten</a:t>
            </a:r>
            <a:endParaRPr lang="de-DE" dirty="0"/>
          </a:p>
        </p:txBody>
      </p:sp>
    </p:spTree>
    <p:extLst>
      <p:ext uri="{BB962C8B-B14F-4D97-AF65-F5344CB8AC3E}">
        <p14:creationId xmlns:p14="http://schemas.microsoft.com/office/powerpoint/2010/main" val="141341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0.00138 -0.24421 L 4.16667E-6 -2.96296E-6 " pathEditMode="relative" rAng="0" ptsTypes="AA">
                                      <p:cBhvr>
                                        <p:cTn id="6" dur="2000" fill="hold"/>
                                        <p:tgtEl>
                                          <p:spTgt spid="5"/>
                                        </p:tgtEl>
                                        <p:attrNameLst>
                                          <p:attrName>ppt_x</p:attrName>
                                          <p:attrName>ppt_y</p:attrName>
                                        </p:attrNameLst>
                                      </p:cBhvr>
                                      <p:rCtr x="-69" y="12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folie">
    <p:spTree>
      <p:nvGrpSpPr>
        <p:cNvPr id="1" name=""/>
        <p:cNvGrpSpPr/>
        <p:nvPr/>
      </p:nvGrpSpPr>
      <p:grpSpPr>
        <a:xfrm>
          <a:off x="0" y="0"/>
          <a:ext cx="0" cy="0"/>
          <a:chOff x="0" y="0"/>
          <a:chExt cx="0" cy="0"/>
        </a:xfrm>
      </p:grpSpPr>
      <p:sp>
        <p:nvSpPr>
          <p:cNvPr id="8" name="Textfeld 7"/>
          <p:cNvSpPr txBox="1"/>
          <p:nvPr userDrawn="1"/>
        </p:nvSpPr>
        <p:spPr>
          <a:xfrm>
            <a:off x="680830" y="3198167"/>
            <a:ext cx="7782339" cy="461665"/>
          </a:xfrm>
          <a:prstGeom prst="rect">
            <a:avLst/>
          </a:prstGeom>
          <a:noFill/>
        </p:spPr>
        <p:txBody>
          <a:bodyPr wrap="square" rtlCol="0">
            <a:spAutoFit/>
          </a:bodyPr>
          <a:lstStyle/>
          <a:p>
            <a:pPr algn="ctr"/>
            <a:r>
              <a:rPr lang="de-DE" sz="2400" b="1" dirty="0">
                <a:solidFill>
                  <a:srgbClr val="D8232A"/>
                </a:solidFill>
                <a:latin typeface="Arial" charset="0"/>
                <a:ea typeface="Arial" charset="0"/>
                <a:cs typeface="Arial" charset="0"/>
              </a:rPr>
              <a:t>HERZLICHEN DANK FÜR IHRE AUFMERKSAMKEIT</a:t>
            </a:r>
          </a:p>
        </p:txBody>
      </p:sp>
      <p:sp>
        <p:nvSpPr>
          <p:cNvPr id="7" name="Rechteck 6"/>
          <p:cNvSpPr/>
          <p:nvPr userDrawn="1"/>
        </p:nvSpPr>
        <p:spPr>
          <a:xfrm>
            <a:off x="806824" y="3198167"/>
            <a:ext cx="7656345" cy="4616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p>
        </p:txBody>
      </p:sp>
      <p:pic>
        <p:nvPicPr>
          <p:cNvPr id="3" name="Bild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691960" y="2065835"/>
            <a:ext cx="2520000" cy="2514084"/>
          </a:xfrm>
          <a:prstGeom prst="rect">
            <a:avLst/>
          </a:prstGeom>
        </p:spPr>
      </p:pic>
      <p:pic>
        <p:nvPicPr>
          <p:cNvPr id="4" name="Bild 3"/>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944148" y="2762450"/>
            <a:ext cx="1800000" cy="1120854"/>
          </a:xfrm>
          <a:prstGeom prst="rect">
            <a:avLst/>
          </a:prstGeom>
        </p:spPr>
      </p:pic>
      <p:pic>
        <p:nvPicPr>
          <p:cNvPr id="5" name="Bild 4"/>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4355976" y="1745546"/>
            <a:ext cx="3960000" cy="3043583"/>
          </a:xfrm>
          <a:prstGeom prst="rect">
            <a:avLst/>
          </a:prstGeom>
          <a:effectLst/>
        </p:spPr>
      </p:pic>
      <p:pic>
        <p:nvPicPr>
          <p:cNvPr id="6" name="Bild 5"/>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691960" y="4830077"/>
            <a:ext cx="2520000" cy="183099"/>
          </a:xfrm>
          <a:prstGeom prst="rect">
            <a:avLst/>
          </a:prstGeom>
        </p:spPr>
      </p:pic>
    </p:spTree>
    <p:extLst>
      <p:ext uri="{BB962C8B-B14F-4D97-AF65-F5344CB8AC3E}">
        <p14:creationId xmlns:p14="http://schemas.microsoft.com/office/powerpoint/2010/main" val="151198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30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par>
                                <p:cTn id="11" presetID="53" presetClass="entr" presetSubtype="16" fill="hold" nodeType="withEffect">
                                  <p:stCondLst>
                                    <p:cond delay="3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par>
                                <p:cTn id="16" presetID="22" presetClass="entr" presetSubtype="8" fill="hold" nodeType="withEffect">
                                  <p:stCondLst>
                                    <p:cond delay="300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1000"/>
                                        <p:tgtEl>
                                          <p:spTgt spid="6"/>
                                        </p:tgtEl>
                                      </p:cBhvr>
                                    </p:animEffect>
                                  </p:childTnLst>
                                </p:cTn>
                              </p:par>
                            </p:childTnLst>
                          </p:cTn>
                        </p:par>
                        <p:par>
                          <p:cTn id="19" fill="hold">
                            <p:stCondLst>
                              <p:cond delay="4000"/>
                            </p:stCondLst>
                            <p:childTnLst>
                              <p:par>
                                <p:cTn id="20" presetID="2" presetClass="entr" presetSubtype="2"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1+#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755576" y="1844675"/>
            <a:ext cx="7632848" cy="4176713"/>
          </a:xfrm>
          <a:prstGeom prst="rect">
            <a:avLst/>
          </a:prstGeom>
        </p:spPr>
        <p:txBody>
          <a:bodyPr lIns="0" tIns="0" rIns="0" bIns="0"/>
          <a:lstStyle>
            <a:lvl1pPr marL="0" indent="0">
              <a:lnSpc>
                <a:spcPct val="100000"/>
              </a:lnSpc>
              <a:spcBef>
                <a:spcPts val="0"/>
              </a:spcBef>
              <a:buFontTx/>
              <a:buNone/>
              <a:defRPr sz="1500" b="0" i="0" baseline="0">
                <a:solidFill>
                  <a:schemeClr val="tx1"/>
                </a:solidFill>
                <a:latin typeface="Arial"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dirty="0"/>
              <a:t>HIER STEHT DAS KAPITEL</a:t>
            </a:r>
          </a:p>
          <a:p>
            <a:pPr lvl="0"/>
            <a:endParaRPr lang="de-DE" dirty="0"/>
          </a:p>
          <a:p>
            <a:pPr lvl="0"/>
            <a:r>
              <a:rPr lang="de-DE" dirty="0"/>
              <a:t>Hier steht das Unterkapitel in Schwarz</a:t>
            </a:r>
          </a:p>
          <a:p>
            <a:pPr lvl="0"/>
            <a:r>
              <a:rPr lang="de-DE" dirty="0"/>
              <a:t>Hier steht die Zwischenfolie in Grau</a:t>
            </a:r>
          </a:p>
        </p:txBody>
      </p:sp>
      <p:sp>
        <p:nvSpPr>
          <p:cNvPr id="4" name="Titel 3"/>
          <p:cNvSpPr>
            <a:spLocks noGrp="1"/>
          </p:cNvSpPr>
          <p:nvPr>
            <p:ph type="title"/>
          </p:nvPr>
        </p:nvSpPr>
        <p:spPr/>
        <p:txBody>
          <a:bodyPr/>
          <a:lstStyle/>
          <a:p>
            <a:r>
              <a:rPr lang="de-DE" dirty="0"/>
              <a:t>Mastertitelformat bearbeiten</a:t>
            </a:r>
          </a:p>
        </p:txBody>
      </p:sp>
    </p:spTree>
    <p:extLst>
      <p:ext uri="{BB962C8B-B14F-4D97-AF65-F5344CB8AC3E}">
        <p14:creationId xmlns:p14="http://schemas.microsoft.com/office/powerpoint/2010/main" val="1985368101"/>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points in Ebenen 1 Spalte 15pt">
    <p:spTree>
      <p:nvGrpSpPr>
        <p:cNvPr id="1" name=""/>
        <p:cNvGrpSpPr/>
        <p:nvPr/>
      </p:nvGrpSpPr>
      <p:grpSpPr>
        <a:xfrm>
          <a:off x="0" y="0"/>
          <a:ext cx="0" cy="0"/>
          <a:chOff x="0" y="0"/>
          <a:chExt cx="0" cy="0"/>
        </a:xfrm>
      </p:grpSpPr>
      <p:sp>
        <p:nvSpPr>
          <p:cNvPr id="12" name="Textplatzhalter 3"/>
          <p:cNvSpPr>
            <a:spLocks noGrp="1"/>
          </p:cNvSpPr>
          <p:nvPr>
            <p:ph type="body" sz="quarter" idx="15" hasCustomPrompt="1"/>
          </p:nvPr>
        </p:nvSpPr>
        <p:spPr>
          <a:xfrm>
            <a:off x="755650" y="1854813"/>
            <a:ext cx="7632772" cy="4166575"/>
          </a:xfrm>
          <a:prstGeom prst="rect">
            <a:avLst/>
          </a:prstGeom>
        </p:spPr>
        <p:txBody>
          <a:bodyPr lIns="0" tIns="0" rIns="0" bIns="0" numCol="1" spcCol="360000">
            <a:noAutofit/>
          </a:bodyPr>
          <a:lstStyle>
            <a:lvl1pPr marL="285750" indent="-285750" defTabSz="540000">
              <a:lnSpc>
                <a:spcPct val="100000"/>
              </a:lnSpc>
              <a:spcBef>
                <a:spcPts val="0"/>
              </a:spcBef>
              <a:buClr>
                <a:srgbClr val="D8232A"/>
              </a:buClr>
              <a:buSzPct val="150000"/>
              <a:buFont typeface="Wingdings" charset="2"/>
              <a:buChar char="§"/>
              <a:tabLst>
                <a:tab pos="720000" algn="l"/>
              </a:tabLst>
              <a:defRPr sz="1500" b="1" i="0" baseline="0">
                <a:solidFill>
                  <a:schemeClr val="tx1"/>
                </a:solidFill>
                <a:latin typeface="Arial" charset="0"/>
              </a:defRPr>
            </a:lvl1pPr>
            <a:lvl2pPr marL="685800" indent="-228600">
              <a:buClr>
                <a:schemeClr val="tx1"/>
              </a:buClr>
              <a:buSzPct val="150000"/>
              <a:buFont typeface="Wingdings" charset="2"/>
              <a:buChar char="§"/>
              <a:defRPr sz="1500" b="1" i="0">
                <a:latin typeface="Arial" charset="0"/>
              </a:defRPr>
            </a:lvl2pPr>
            <a:lvl3pPr marL="1143000" indent="-228600">
              <a:buClr>
                <a:schemeClr val="tx1">
                  <a:lumMod val="50000"/>
                  <a:lumOff val="50000"/>
                </a:schemeClr>
              </a:buClr>
              <a:buSzPct val="150000"/>
              <a:buFont typeface="Wingdings" charset="2"/>
              <a:buChar char="§"/>
              <a:defRPr sz="1500" b="0" i="0" baseline="0">
                <a:latin typeface="Arial" charset="0"/>
              </a:defRPr>
            </a:lvl3pPr>
            <a:lvl4pPr marL="1657350" indent="-285750">
              <a:buClr>
                <a:schemeClr val="bg1">
                  <a:lumMod val="75000"/>
                </a:schemeClr>
              </a:buClr>
              <a:buSzPct val="150000"/>
              <a:buFont typeface="Wingdings" charset="2"/>
              <a:buChar char="§"/>
              <a:tabLst>
                <a:tab pos="720000" algn="l"/>
              </a:tabLst>
              <a:defRPr sz="1500" b="0" i="0" baseline="0">
                <a:latin typeface="Arial" charset="0"/>
              </a:defRPr>
            </a:lvl4pPr>
            <a:lvl5pPr>
              <a:defRPr sz="1300"/>
            </a:lvl5pPr>
          </a:lstStyle>
          <a:p>
            <a:pPr lvl="0"/>
            <a:r>
              <a:rPr lang="de-DE" dirty="0"/>
              <a:t>Viel Text für bis zu vier Ebenen mit </a:t>
            </a:r>
            <a:r>
              <a:rPr lang="de-DE" dirty="0" err="1"/>
              <a:t>Tabstop</a:t>
            </a:r>
            <a:r>
              <a:rPr lang="de-DE" dirty="0"/>
              <a:t> einfügen, Schrift Arial Standard 15pt</a:t>
            </a:r>
          </a:p>
          <a:p>
            <a:pPr lvl="0"/>
            <a:endParaRPr lang="de-DE" dirty="0"/>
          </a:p>
          <a:p>
            <a:pPr lvl="1"/>
            <a:r>
              <a:rPr lang="de-DE" dirty="0"/>
              <a:t>Zweite Ebene</a:t>
            </a:r>
          </a:p>
          <a:p>
            <a:pPr lvl="1"/>
            <a:endParaRPr lang="de-DE" dirty="0"/>
          </a:p>
          <a:p>
            <a:pPr lvl="2"/>
            <a:r>
              <a:rPr lang="de-DE" dirty="0"/>
              <a:t>Dritte Ebene</a:t>
            </a:r>
          </a:p>
          <a:p>
            <a:pPr lvl="2"/>
            <a:endParaRPr lang="de-DE" dirty="0"/>
          </a:p>
          <a:p>
            <a:pPr lvl="3"/>
            <a:r>
              <a:rPr lang="de-DE" dirty="0"/>
              <a:t>Vierte Ebene</a:t>
            </a:r>
          </a:p>
        </p:txBody>
      </p:sp>
      <p:sp>
        <p:nvSpPr>
          <p:cNvPr id="3" name="Titel 2"/>
          <p:cNvSpPr>
            <a:spLocks noGrp="1"/>
          </p:cNvSpPr>
          <p:nvPr>
            <p:ph type="title"/>
          </p:nvPr>
        </p:nvSpPr>
        <p:spPr>
          <a:xfrm>
            <a:off x="755722" y="836613"/>
            <a:ext cx="7632700" cy="387798"/>
          </a:xfrm>
        </p:spPr>
        <p:txBody>
          <a:bodyPr/>
          <a:lstStyle/>
          <a:p>
            <a:r>
              <a:rPr lang="de-DE"/>
              <a:t>Mastertitelformat bearbeiten</a:t>
            </a:r>
          </a:p>
        </p:txBody>
      </p:sp>
    </p:spTree>
    <p:extLst>
      <p:ext uri="{BB962C8B-B14F-4D97-AF65-F5344CB8AC3E}">
        <p14:creationId xmlns:p14="http://schemas.microsoft.com/office/powerpoint/2010/main" val="394272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points in Ebenen 1 Spalte 20pt">
    <p:spTree>
      <p:nvGrpSpPr>
        <p:cNvPr id="1" name=""/>
        <p:cNvGrpSpPr/>
        <p:nvPr/>
      </p:nvGrpSpPr>
      <p:grpSpPr>
        <a:xfrm>
          <a:off x="0" y="0"/>
          <a:ext cx="0" cy="0"/>
          <a:chOff x="0" y="0"/>
          <a:chExt cx="0" cy="0"/>
        </a:xfrm>
      </p:grpSpPr>
      <p:sp>
        <p:nvSpPr>
          <p:cNvPr id="12" name="Textplatzhalter 3"/>
          <p:cNvSpPr>
            <a:spLocks noGrp="1"/>
          </p:cNvSpPr>
          <p:nvPr>
            <p:ph type="body" sz="quarter" idx="15" hasCustomPrompt="1"/>
          </p:nvPr>
        </p:nvSpPr>
        <p:spPr>
          <a:xfrm>
            <a:off x="755650" y="1854813"/>
            <a:ext cx="7632772" cy="4166575"/>
          </a:xfrm>
          <a:prstGeom prst="rect">
            <a:avLst/>
          </a:prstGeom>
        </p:spPr>
        <p:txBody>
          <a:bodyPr lIns="0" tIns="0" rIns="0" bIns="0" numCol="1" spcCol="360000">
            <a:noAutofit/>
          </a:bodyPr>
          <a:lstStyle>
            <a:lvl1pPr marL="285750" indent="-285750" defTabSz="540000">
              <a:lnSpc>
                <a:spcPct val="100000"/>
              </a:lnSpc>
              <a:spcBef>
                <a:spcPts val="0"/>
              </a:spcBef>
              <a:buClr>
                <a:srgbClr val="D8232A"/>
              </a:buClr>
              <a:buSzPct val="150000"/>
              <a:buFont typeface="Wingdings" charset="2"/>
              <a:buChar char="§"/>
              <a:tabLst>
                <a:tab pos="720000" algn="l"/>
              </a:tabLst>
              <a:defRPr sz="2000" b="1" i="0" baseline="0">
                <a:solidFill>
                  <a:schemeClr val="tx1"/>
                </a:solidFill>
                <a:latin typeface="Arial" charset="0"/>
              </a:defRPr>
            </a:lvl1pPr>
            <a:lvl2pPr marL="685800" indent="-228600">
              <a:buClr>
                <a:schemeClr val="tx1"/>
              </a:buClr>
              <a:buSzPct val="150000"/>
              <a:buFont typeface="Wingdings" charset="2"/>
              <a:buChar char="§"/>
              <a:defRPr sz="2000" b="1" i="0" baseline="0">
                <a:latin typeface="Arial" charset="0"/>
              </a:defRPr>
            </a:lvl2pPr>
            <a:lvl3pPr marL="1143000" indent="-228600">
              <a:buClr>
                <a:schemeClr val="tx1">
                  <a:lumMod val="50000"/>
                  <a:lumOff val="50000"/>
                </a:schemeClr>
              </a:buClr>
              <a:buSzPct val="150000"/>
              <a:buFont typeface="Wingdings" charset="2"/>
              <a:buChar char="§"/>
              <a:defRPr sz="2000" b="0" i="0" baseline="0">
                <a:latin typeface="Arial" charset="0"/>
              </a:defRPr>
            </a:lvl3pPr>
            <a:lvl4pPr marL="1657350" indent="-285750">
              <a:buClr>
                <a:schemeClr val="bg1">
                  <a:lumMod val="75000"/>
                </a:schemeClr>
              </a:buClr>
              <a:buSzPct val="150000"/>
              <a:buFont typeface="Wingdings" charset="2"/>
              <a:buChar char="§"/>
              <a:tabLst>
                <a:tab pos="720000" algn="l"/>
              </a:tabLst>
              <a:defRPr sz="2000" b="0" i="0" baseline="0">
                <a:latin typeface="Arial" charset="0"/>
              </a:defRPr>
            </a:lvl4pPr>
            <a:lvl5pPr>
              <a:defRPr sz="1300"/>
            </a:lvl5pPr>
          </a:lstStyle>
          <a:p>
            <a:pPr lvl="0"/>
            <a:r>
              <a:rPr lang="de-DE" dirty="0"/>
              <a:t>Wenig Text für bis zu vier Ebenen mit </a:t>
            </a:r>
            <a:r>
              <a:rPr lang="de-DE" dirty="0" err="1"/>
              <a:t>Tabstop</a:t>
            </a:r>
            <a:r>
              <a:rPr lang="de-DE" dirty="0"/>
              <a:t> einfügen</a:t>
            </a:r>
          </a:p>
          <a:p>
            <a:pPr lvl="0"/>
            <a:r>
              <a:rPr lang="de-DE" dirty="0"/>
              <a:t>Schrift Arial Standard 20pt</a:t>
            </a:r>
          </a:p>
          <a:p>
            <a:pPr lvl="0"/>
            <a:endParaRPr lang="de-DE" dirty="0"/>
          </a:p>
          <a:p>
            <a:pPr lvl="1"/>
            <a:r>
              <a:rPr lang="de-DE" dirty="0"/>
              <a:t>Zweite Ebene</a:t>
            </a:r>
          </a:p>
          <a:p>
            <a:pPr lvl="1"/>
            <a:endParaRPr lang="de-DE" dirty="0"/>
          </a:p>
          <a:p>
            <a:pPr lvl="2"/>
            <a:r>
              <a:rPr lang="de-DE" dirty="0"/>
              <a:t>Dritte Ebene</a:t>
            </a:r>
          </a:p>
          <a:p>
            <a:pPr lvl="2"/>
            <a:endParaRPr lang="de-DE" dirty="0"/>
          </a:p>
          <a:p>
            <a:pPr lvl="3"/>
            <a:r>
              <a:rPr lang="de-DE" dirty="0"/>
              <a:t>Vierte Ebene</a:t>
            </a:r>
          </a:p>
        </p:txBody>
      </p:sp>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177662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liesstext 2 Spalten">
    <p:spTree>
      <p:nvGrpSpPr>
        <p:cNvPr id="1" name=""/>
        <p:cNvGrpSpPr/>
        <p:nvPr/>
      </p:nvGrpSpPr>
      <p:grpSpPr>
        <a:xfrm>
          <a:off x="0" y="0"/>
          <a:ext cx="0" cy="0"/>
          <a:chOff x="0" y="0"/>
          <a:chExt cx="0" cy="0"/>
        </a:xfrm>
      </p:grpSpPr>
      <p:sp>
        <p:nvSpPr>
          <p:cNvPr id="4" name="Textplatzhalter 3"/>
          <p:cNvSpPr>
            <a:spLocks noGrp="1"/>
          </p:cNvSpPr>
          <p:nvPr>
            <p:ph type="body" sz="quarter" idx="13" hasCustomPrompt="1"/>
          </p:nvPr>
        </p:nvSpPr>
        <p:spPr>
          <a:xfrm>
            <a:off x="755650" y="1844675"/>
            <a:ext cx="7632700" cy="4176713"/>
          </a:xfrm>
          <a:prstGeom prst="rect">
            <a:avLst/>
          </a:prstGeom>
        </p:spPr>
        <p:txBody>
          <a:bodyPr lIns="0" tIns="0" rIns="0" bIns="0" numCol="2"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a:t>Fliesstext</a:t>
            </a:r>
            <a:r>
              <a:rPr lang="de-DE" dirty="0"/>
              <a:t> mit 2 Spalten einfügen</a:t>
            </a:r>
          </a:p>
        </p:txBody>
      </p:sp>
      <p:sp>
        <p:nvSpPr>
          <p:cNvPr id="2" name="Titel 1"/>
          <p:cNvSpPr>
            <a:spLocks noGrp="1"/>
          </p:cNvSpPr>
          <p:nvPr>
            <p:ph type="title"/>
          </p:nvPr>
        </p:nvSpPr>
        <p:spPr/>
        <p:txBody>
          <a:bodyPr/>
          <a:lstStyle/>
          <a:p>
            <a:r>
              <a:rPr lang="de-DE"/>
              <a:t>Mastertitelformat bearbeiten</a:t>
            </a:r>
          </a:p>
        </p:txBody>
      </p:sp>
      <p:sp>
        <p:nvSpPr>
          <p:cNvPr id="6"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Tree>
    <p:extLst>
      <p:ext uri="{BB962C8B-B14F-4D97-AF65-F5344CB8AC3E}">
        <p14:creationId xmlns:p14="http://schemas.microsoft.com/office/powerpoint/2010/main" val="1191863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3" Type="http://schemas.openxmlformats.org/officeDocument/2006/relationships/slideLayout" Target="../slideLayouts/slideLayout8.xml"/><Relationship Id="rId21" Type="http://schemas.openxmlformats.org/officeDocument/2006/relationships/slideLayout" Target="../slideLayouts/slideLayout26.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slideLayout" Target="../slideLayouts/slideLayout25.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23" Type="http://schemas.openxmlformats.org/officeDocument/2006/relationships/image" Target="../media/image4.png"/><Relationship Id="rId10" Type="http://schemas.openxmlformats.org/officeDocument/2006/relationships/slideLayout" Target="../slideLayouts/slideLayout15.xml"/><Relationship Id="rId19" Type="http://schemas.openxmlformats.org/officeDocument/2006/relationships/slideLayout" Target="../slideLayouts/slideLayout24.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04586"/>
      </p:ext>
    </p:extLst>
  </p:cSld>
  <p:clrMap bg1="lt1" tx1="dk1" bg2="lt2" tx2="dk2" accent1="accent1" accent2="accent2" accent3="accent3" accent4="accent4" accent5="accent5" accent6="accent6" hlink="hlink" folHlink="folHlink"/>
  <p:sldLayoutIdLst>
    <p:sldLayoutId id="2147483824" r:id="rId1"/>
    <p:sldLayoutId id="2147483831" r:id="rId2"/>
    <p:sldLayoutId id="2147483832" r:id="rId3"/>
    <p:sldLayoutId id="2147483833" r:id="rId4"/>
    <p:sldLayoutId id="2147483834" r:id="rId5"/>
  </p:sldLayoutIdLst>
  <p:txStyles>
    <p:titleStyle>
      <a:lvl1pPr algn="ctr" defTabSz="609585" rtl="0" eaLnBrk="1" latinLnBrk="0" hangingPunct="1">
        <a:spcBef>
          <a:spcPct val="0"/>
        </a:spcBef>
        <a:buNone/>
        <a:defRPr sz="3800" kern="1200" cap="all" baseline="0">
          <a:solidFill>
            <a:schemeClr val="accent1"/>
          </a:solidFill>
          <a:latin typeface="Arial Narrow" charset="0"/>
          <a:ea typeface="+mj-ea"/>
          <a:cs typeface="+mj-cs"/>
        </a:defRPr>
      </a:lvl1pPr>
    </p:titleStyle>
    <p:bodyStyle>
      <a:lvl1pPr marL="457189" indent="-457189"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1pPr>
      <a:lvl2pPr marL="990575" indent="-380990"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2pPr>
      <a:lvl3pPr marL="1523962" indent="-304792"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3pPr>
      <a:lvl4pPr marL="2133547" indent="-304792"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4pPr>
      <a:lvl5pPr marL="2743131" indent="-304792"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de-DE"/>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feld 6"/>
          <p:cNvSpPr txBox="1"/>
          <p:nvPr/>
        </p:nvSpPr>
        <p:spPr>
          <a:xfrm>
            <a:off x="35496" y="125052"/>
            <a:ext cx="4457001" cy="246221"/>
          </a:xfrm>
          <a:prstGeom prst="rect">
            <a:avLst/>
          </a:prstGeom>
          <a:noFill/>
        </p:spPr>
        <p:txBody>
          <a:bodyPr wrap="square" rtlCol="0">
            <a:spAutoFit/>
          </a:bodyPr>
          <a:lstStyle/>
          <a:p>
            <a:r>
              <a:rPr lang="de-DE" sz="1000" dirty="0">
                <a:solidFill>
                  <a:schemeClr val="bg1">
                    <a:lumMod val="50000"/>
                  </a:schemeClr>
                </a:solidFill>
                <a:latin typeface="Arial" charset="0"/>
                <a:ea typeface="Arial" charset="0"/>
                <a:cs typeface="Arial" charset="0"/>
              </a:rPr>
              <a:t>Kurztitel der Präsentation I </a:t>
            </a:r>
            <a:r>
              <a:rPr lang="de-AT" sz="1000" dirty="0">
                <a:solidFill>
                  <a:schemeClr val="bg1">
                    <a:lumMod val="50000"/>
                  </a:schemeClr>
                </a:solidFill>
                <a:latin typeface="Arial" charset="0"/>
                <a:ea typeface="Arial" charset="0"/>
                <a:cs typeface="Arial" charset="0"/>
              </a:rPr>
              <a:t>Datum</a:t>
            </a:r>
            <a:r>
              <a:rPr lang="de-DE" sz="1000" dirty="0">
                <a:solidFill>
                  <a:schemeClr val="bg1">
                    <a:lumMod val="50000"/>
                  </a:schemeClr>
                </a:solidFill>
                <a:latin typeface="Arial" charset="0"/>
                <a:ea typeface="Arial" charset="0"/>
                <a:cs typeface="Arial" charset="0"/>
              </a:rPr>
              <a:t> I Folie Nr.</a:t>
            </a:r>
            <a:fld id="{3AE51076-05E1-3843-988F-CC8E7604B110}" type="slidenum">
              <a:rPr lang="de-DE" sz="1000" smtClean="0">
                <a:solidFill>
                  <a:schemeClr val="bg1">
                    <a:lumMod val="50000"/>
                  </a:schemeClr>
                </a:solidFill>
                <a:latin typeface="Arial" charset="0"/>
                <a:ea typeface="Arial" charset="0"/>
                <a:cs typeface="Arial" charset="0"/>
              </a:rPr>
              <a:t>‹Nr.›</a:t>
            </a:fld>
            <a:endParaRPr lang="de-DE" sz="1000" dirty="0">
              <a:solidFill>
                <a:schemeClr val="bg1">
                  <a:lumMod val="50000"/>
                </a:schemeClr>
              </a:solidFill>
              <a:latin typeface="Arial" charset="0"/>
              <a:ea typeface="Arial" charset="0"/>
              <a:cs typeface="Arial" charset="0"/>
            </a:endParaRPr>
          </a:p>
        </p:txBody>
      </p:sp>
      <p:pic>
        <p:nvPicPr>
          <p:cNvPr id="4" name="Bild 3"/>
          <p:cNvPicPr>
            <a:picLocks noChangeAspect="1"/>
          </p:cNvPicPr>
          <p:nvPr/>
        </p:nvPicPr>
        <p:blipFill>
          <a:blip r:embed="rId23"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5" name="Titelplatzhalter 1"/>
          <p:cNvSpPr>
            <a:spLocks noGrp="1"/>
          </p:cNvSpPr>
          <p:nvPr>
            <p:ph type="title"/>
          </p:nvPr>
        </p:nvSpPr>
        <p:spPr>
          <a:xfrm>
            <a:off x="755650" y="836613"/>
            <a:ext cx="7632700" cy="387798"/>
          </a:xfrm>
          <a:prstGeom prst="rect">
            <a:avLst/>
          </a:prstGeom>
        </p:spPr>
        <p:txBody>
          <a:bodyPr vert="horz" lIns="0" tIns="0" rIns="0" bIns="0" rtlCol="0" anchor="t" anchorCtr="0">
            <a:spAutoFit/>
          </a:bodyPr>
          <a:lstStyle/>
          <a:p>
            <a:r>
              <a:rPr lang="de-DE" dirty="0"/>
              <a:t>Mastertitelformat bearbeiten</a:t>
            </a:r>
          </a:p>
        </p:txBody>
      </p:sp>
      <p:sp>
        <p:nvSpPr>
          <p:cNvPr id="6" name="Textplatzhalter 2"/>
          <p:cNvSpPr>
            <a:spLocks noGrp="1"/>
          </p:cNvSpPr>
          <p:nvPr>
            <p:ph type="body" idx="1"/>
          </p:nvPr>
        </p:nvSpPr>
        <p:spPr>
          <a:xfrm>
            <a:off x="755650" y="1844675"/>
            <a:ext cx="7632700" cy="4176713"/>
          </a:xfrm>
          <a:prstGeom prst="rect">
            <a:avLst/>
          </a:prstGeom>
        </p:spPr>
        <p:txBody>
          <a:bodyPr vert="horz" lIns="0" tIns="0" rIns="0" bIns="0" rtlCol="0">
            <a:normAutofit/>
          </a:bodyPr>
          <a:lstStyle/>
          <a:p>
            <a:pPr lvl="0"/>
            <a:r>
              <a:rPr lang="de-DE" dirty="0"/>
              <a:t>Mastertextformat bearbeiten</a:t>
            </a:r>
          </a:p>
          <a:p>
            <a:pPr lvl="1"/>
            <a:r>
              <a:rPr lang="de-DE" dirty="0"/>
              <a:t>Ebene 2</a:t>
            </a:r>
          </a:p>
          <a:p>
            <a:pPr lvl="2"/>
            <a:r>
              <a:rPr lang="de-DE" dirty="0"/>
              <a:t>Ebene 3</a:t>
            </a:r>
          </a:p>
          <a:p>
            <a:pPr lvl="3"/>
            <a:r>
              <a:rPr lang="de-DE" dirty="0"/>
              <a:t>Ebene 4</a:t>
            </a:r>
          </a:p>
          <a:p>
            <a:pPr lvl="4"/>
            <a:r>
              <a:rPr lang="de-DE" dirty="0"/>
              <a:t>Ebene 5</a:t>
            </a:r>
          </a:p>
        </p:txBody>
      </p:sp>
    </p:spTree>
    <p:extLst>
      <p:ext uri="{BB962C8B-B14F-4D97-AF65-F5344CB8AC3E}">
        <p14:creationId xmlns:p14="http://schemas.microsoft.com/office/powerpoint/2010/main" val="113693181"/>
      </p:ext>
    </p:extLst>
  </p:cSld>
  <p:clrMap bg1="lt1" tx1="dk1" bg2="lt2" tx2="dk2" accent1="accent1" accent2="accent2" accent3="accent3" accent4="accent4" accent5="accent5" accent6="accent6" hlink="hlink" folHlink="folHlink"/>
  <p:sldLayoutIdLst>
    <p:sldLayoutId id="2147483836" r:id="rId1"/>
    <p:sldLayoutId id="2147483866" r:id="rId2"/>
    <p:sldLayoutId id="2147483867" r:id="rId3"/>
    <p:sldLayoutId id="2147483837" r:id="rId4"/>
    <p:sldLayoutId id="2147483839" r:id="rId5"/>
    <p:sldLayoutId id="2147483840" r:id="rId6"/>
    <p:sldLayoutId id="2147483869" r:id="rId7"/>
    <p:sldLayoutId id="2147483841" r:id="rId8"/>
    <p:sldLayoutId id="2147483842" r:id="rId9"/>
    <p:sldLayoutId id="2147483849" r:id="rId10"/>
    <p:sldLayoutId id="2147483850" r:id="rId11"/>
    <p:sldLayoutId id="2147483845" r:id="rId12"/>
    <p:sldLayoutId id="2147483843" r:id="rId13"/>
    <p:sldLayoutId id="2147483844" r:id="rId14"/>
    <p:sldLayoutId id="2147483851" r:id="rId15"/>
    <p:sldLayoutId id="2147483852" r:id="rId16"/>
    <p:sldLayoutId id="2147483868" r:id="rId17"/>
    <p:sldLayoutId id="2147483846" r:id="rId18"/>
    <p:sldLayoutId id="2147483847" r:id="rId19"/>
    <p:sldLayoutId id="2147483848" r:id="rId20"/>
    <p:sldLayoutId id="2147483872" r:id="rId21"/>
  </p:sldLayoutIdLst>
  <p:txStyles>
    <p:titleStyle>
      <a:lvl1pPr algn="l" defTabSz="914400" rtl="0" eaLnBrk="1" latinLnBrk="0" hangingPunct="1">
        <a:lnSpc>
          <a:spcPct val="90000"/>
        </a:lnSpc>
        <a:spcBef>
          <a:spcPct val="0"/>
        </a:spcBef>
        <a:buNone/>
        <a:defRPr sz="2800" kern="1200" cap="all" baseline="0">
          <a:solidFill>
            <a:srgbClr val="D8232A"/>
          </a:solidFill>
          <a:latin typeface="Arial Narrow" charset="0"/>
          <a:ea typeface="+mj-ea"/>
          <a:cs typeface="+mj-cs"/>
        </a:defRPr>
      </a:lvl1pPr>
    </p:titleStyle>
    <p:bodyStyle>
      <a:lvl1pPr marL="228600" indent="-228600" algn="l" defTabSz="914400" rtl="0" eaLnBrk="1" latinLnBrk="0" hangingPunct="1">
        <a:lnSpc>
          <a:spcPct val="90000"/>
        </a:lnSpc>
        <a:spcBef>
          <a:spcPts val="1000"/>
        </a:spcBef>
        <a:buClr>
          <a:srgbClr val="D8232A"/>
        </a:buClr>
        <a:buSzPct val="150000"/>
        <a:buFont typeface="Wingdings" charset="2"/>
        <a:buChar char="§"/>
        <a:defRPr sz="2000" b="0" i="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150000"/>
        <a:buFont typeface="Wingdings"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bg1">
            <a:lumMod val="50000"/>
          </a:schemeClr>
        </a:buClr>
        <a:buSzPct val="150000"/>
        <a:buFont typeface="Wingdings"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bg1">
            <a:lumMod val="75000"/>
          </a:schemeClr>
        </a:buClr>
        <a:buSzPct val="150000"/>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bg1">
            <a:lumMod val="75000"/>
          </a:schemeClr>
        </a:buClr>
        <a:buSzPct val="150000"/>
        <a:buFont typeface="Wingdings" charset="2"/>
        <a:buChar char="§"/>
        <a:defRPr sz="20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orient="horz" pos="3793" userDrawn="1">
          <p15:clr>
            <a:srgbClr val="F26B43"/>
          </p15:clr>
        </p15:guide>
        <p15:guide id="3" orient="horz" pos="1162" userDrawn="1">
          <p15:clr>
            <a:srgbClr val="F26B43"/>
          </p15:clr>
        </p15:guide>
        <p15:guide id="4" pos="5284" userDrawn="1">
          <p15:clr>
            <a:srgbClr val="F26B43"/>
          </p15:clr>
        </p15:guide>
        <p15:guide id="5" pos="4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
          </p:nvPr>
        </p:nvSpPr>
        <p:spPr>
          <a:xfrm>
            <a:off x="0" y="5300663"/>
            <a:ext cx="9144000" cy="454025"/>
          </a:xfrm>
        </p:spPr>
        <p:txBody>
          <a:bodyPr/>
          <a:lstStyle/>
          <a:p>
            <a:r>
              <a:rPr lang="de-DE" dirty="0"/>
              <a:t>Martina Chlestil I 29.09.2021</a:t>
            </a:r>
          </a:p>
        </p:txBody>
      </p:sp>
      <p:sp>
        <p:nvSpPr>
          <p:cNvPr id="5" name="Titel 4"/>
          <p:cNvSpPr>
            <a:spLocks noGrp="1"/>
          </p:cNvSpPr>
          <p:nvPr>
            <p:ph type="title"/>
          </p:nvPr>
        </p:nvSpPr>
        <p:spPr>
          <a:xfrm>
            <a:off x="0" y="3995657"/>
            <a:ext cx="9144000" cy="1242254"/>
          </a:xfrm>
        </p:spPr>
        <p:txBody>
          <a:bodyPr/>
          <a:lstStyle/>
          <a:p>
            <a:r>
              <a:rPr lang="de-DE" dirty="0"/>
              <a:t>Beschäftigte in werkstätten/TAGESSTRUKTUREN</a:t>
            </a:r>
          </a:p>
        </p:txBody>
      </p:sp>
    </p:spTree>
    <p:extLst>
      <p:ext uri="{BB962C8B-B14F-4D97-AF65-F5344CB8AC3E}">
        <p14:creationId xmlns:p14="http://schemas.microsoft.com/office/powerpoint/2010/main" val="521172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8"/>
          <p:cNvSpPr>
            <a:spLocks noGrp="1"/>
          </p:cNvSpPr>
          <p:nvPr>
            <p:ph type="body" sz="quarter" idx="15"/>
          </p:nvPr>
        </p:nvSpPr>
        <p:spPr>
          <a:prstGeom prst="rect">
            <a:avLst/>
          </a:prstGeom>
        </p:spPr>
        <p:txBody>
          <a:bodyPr/>
          <a:lstStyle/>
          <a:p>
            <a:pPr marL="0" indent="0">
              <a:buNone/>
            </a:pPr>
            <a:endParaRPr lang="de-DE" sz="1300" b="1" dirty="0"/>
          </a:p>
          <a:p>
            <a:pPr marL="0" indent="0">
              <a:buNone/>
            </a:pPr>
            <a:r>
              <a:rPr lang="de-AT" sz="1800" b="0" dirty="0"/>
              <a:t>Es müssen Verbesserungen für Beschäftigte in Werkstätten umgesetzt werden! </a:t>
            </a:r>
          </a:p>
          <a:p>
            <a:pPr marL="0" indent="0">
              <a:buNone/>
            </a:pPr>
            <a:endParaRPr lang="de-AT" sz="1800" b="0" dirty="0"/>
          </a:p>
          <a:p>
            <a:pPr lvl="0"/>
            <a:r>
              <a:rPr lang="de-AT" sz="1800" b="0" dirty="0"/>
              <a:t>In früheren Regierungsprogrammen waren Verbesserungen va iZm besserer sozialversicherungsrechtlicher Absicherung vorgesehen.</a:t>
            </a:r>
          </a:p>
          <a:p>
            <a:r>
              <a:rPr lang="de-AT" sz="1800" b="0" dirty="0"/>
              <a:t>Regierungsprogramm 2020 – 2024 beinhaltet „Lohn statt Taschengeld“ </a:t>
            </a:r>
          </a:p>
          <a:p>
            <a:pPr lvl="0"/>
            <a:r>
              <a:rPr lang="de-AT" sz="1800" b="0" dirty="0"/>
              <a:t>Forderung der Behindertenanwaltschaft</a:t>
            </a:r>
          </a:p>
          <a:p>
            <a:pPr lvl="0"/>
            <a:r>
              <a:rPr lang="de-AT" sz="1800" b="0" dirty="0"/>
              <a:t>Sonderbericht der Volksanwaltschaft „Keine Chance auf Arbeit – Die Realität von Menschen mit Behinderung“ (2019)</a:t>
            </a:r>
          </a:p>
          <a:p>
            <a:pPr lvl="0"/>
            <a:r>
              <a:rPr lang="de-AT" sz="1800" b="0" dirty="0"/>
              <a:t>Sozialministerium lud zu „Runden Tischen“; notwendige Verbesserungen sind Thema des neuen Nationalen Aktionsplans für Menschen mit Behinderung 2022 – 2030.</a:t>
            </a:r>
          </a:p>
        </p:txBody>
      </p:sp>
      <p:sp>
        <p:nvSpPr>
          <p:cNvPr id="3" name="Titel 2"/>
          <p:cNvSpPr>
            <a:spLocks noGrp="1"/>
          </p:cNvSpPr>
          <p:nvPr>
            <p:ph type="title"/>
          </p:nvPr>
        </p:nvSpPr>
        <p:spPr>
          <a:xfrm>
            <a:off x="733284" y="846403"/>
            <a:ext cx="8015180" cy="1163395"/>
          </a:xfrm>
        </p:spPr>
        <p:txBody>
          <a:bodyPr/>
          <a:lstStyle/>
          <a:p>
            <a:r>
              <a:rPr lang="de-AT" dirty="0"/>
              <a:t>Ausschuss für Arbeit und Arbeitsmarkt </a:t>
            </a:r>
            <a:br>
              <a:rPr lang="de-AT" dirty="0"/>
            </a:br>
            <a:r>
              <a:rPr lang="de-AT" dirty="0"/>
              <a:t>beschäftigte in werkstätteN/tAGESSTRUKTUREN</a:t>
            </a:r>
            <a:endParaRPr lang="de-DE" dirty="0"/>
          </a:p>
        </p:txBody>
      </p:sp>
    </p:spTree>
    <p:extLst>
      <p:ext uri="{BB962C8B-B14F-4D97-AF65-F5344CB8AC3E}">
        <p14:creationId xmlns:p14="http://schemas.microsoft.com/office/powerpoint/2010/main" val="15112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8"/>
          <p:cNvSpPr>
            <a:spLocks noGrp="1"/>
          </p:cNvSpPr>
          <p:nvPr>
            <p:ph type="body" sz="quarter" idx="15"/>
          </p:nvPr>
        </p:nvSpPr>
        <p:spPr>
          <a:xfrm>
            <a:off x="733284" y="1854813"/>
            <a:ext cx="7223016" cy="4166575"/>
          </a:xfrm>
          <a:prstGeom prst="rect">
            <a:avLst/>
          </a:prstGeom>
        </p:spPr>
        <p:txBody>
          <a:bodyPr/>
          <a:lstStyle/>
          <a:p>
            <a:endParaRPr lang="de-DE" sz="1800" b="0" dirty="0"/>
          </a:p>
          <a:p>
            <a:r>
              <a:rPr lang="de-AT" sz="1800" b="0" dirty="0"/>
              <a:t>Es sind rund 24.000 Menschen (ua aufgrund der Schwere ihrer Behinderung) in sogenannten „Tagesstrukturen (Beschäftigungstherapie, geschützten Werkstätten)“ beschäftigt.</a:t>
            </a:r>
          </a:p>
          <a:p>
            <a:r>
              <a:rPr lang="de-AT" sz="1800" b="0" dirty="0"/>
              <a:t>Problematisch ist die (zum Teil auch sehr frühe) Feststellung der „Arbeitsunfähigkeit“.</a:t>
            </a:r>
          </a:p>
          <a:p>
            <a:r>
              <a:rPr lang="de-AT" sz="1800" b="0" dirty="0"/>
              <a:t>Diese tagesstrukturierenden Einrichtungen werden in ausschließlicher Kompetenz der Bundesländer angeboten. </a:t>
            </a:r>
          </a:p>
          <a:p>
            <a:r>
              <a:rPr lang="de-AT" sz="1800" b="0" dirty="0"/>
              <a:t>Die Tätigkeiten in den „Werkstätten“ sind sehr unterschiedlich -  „arbeitsähnlich“ oder „Therapie“.</a:t>
            </a:r>
          </a:p>
          <a:p>
            <a:r>
              <a:rPr lang="de-AT" sz="1800" b="0" dirty="0"/>
              <a:t>Nach der Judikatur des OGH sind Menschen mit Behinderungen in Beschäftigungstherapie nicht als ArbeitnehmerInnen zu qualifizieren.</a:t>
            </a:r>
          </a:p>
        </p:txBody>
      </p:sp>
      <p:sp>
        <p:nvSpPr>
          <p:cNvPr id="3" name="Titel 2"/>
          <p:cNvSpPr>
            <a:spLocks noGrp="1"/>
          </p:cNvSpPr>
          <p:nvPr>
            <p:ph type="title"/>
          </p:nvPr>
        </p:nvSpPr>
        <p:spPr>
          <a:xfrm>
            <a:off x="733284" y="846403"/>
            <a:ext cx="8159196" cy="775597"/>
          </a:xfrm>
        </p:spPr>
        <p:txBody>
          <a:bodyPr/>
          <a:lstStyle/>
          <a:p>
            <a:r>
              <a:rPr lang="de-AT" dirty="0"/>
              <a:t>Ausschuss für Arbeit und Arbeitsmarkt </a:t>
            </a:r>
            <a:br>
              <a:rPr lang="de-AT" dirty="0"/>
            </a:br>
            <a:r>
              <a:rPr lang="de-AT" dirty="0"/>
              <a:t>beschäftigte in werkstätten/TAGESSTRUKTUREN</a:t>
            </a:r>
            <a:endParaRPr lang="de-DE" dirty="0"/>
          </a:p>
        </p:txBody>
      </p:sp>
    </p:spTree>
    <p:extLst>
      <p:ext uri="{BB962C8B-B14F-4D97-AF65-F5344CB8AC3E}">
        <p14:creationId xmlns:p14="http://schemas.microsoft.com/office/powerpoint/2010/main" val="124987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8"/>
          <p:cNvSpPr>
            <a:spLocks noGrp="1"/>
          </p:cNvSpPr>
          <p:nvPr>
            <p:ph type="body" sz="quarter" idx="15"/>
          </p:nvPr>
        </p:nvSpPr>
        <p:spPr>
          <a:xfrm>
            <a:off x="733284" y="1772815"/>
            <a:ext cx="7655140" cy="4392489"/>
          </a:xfrm>
          <a:prstGeom prst="rect">
            <a:avLst/>
          </a:prstGeom>
        </p:spPr>
        <p:txBody>
          <a:bodyPr/>
          <a:lstStyle/>
          <a:p>
            <a:endParaRPr lang="de-DE" sz="1800" b="0" dirty="0"/>
          </a:p>
          <a:p>
            <a:r>
              <a:rPr lang="de-AT" sz="1800" b="0" dirty="0"/>
              <a:t>Davon zu unterscheiden sind die „Integrativen Betriebe“ nach § 11 Behinderteneinstellungsgesetz: Die dort beschäftigten begünstigten behinderten Menschen werden nach KollV entlohnt und sind voll sozialversichert.</a:t>
            </a:r>
          </a:p>
          <a:p>
            <a:r>
              <a:rPr lang="de-AT" sz="1800" b="0" dirty="0"/>
              <a:t>Seit 1.1.2011 sind die in Werkstätten tätigen Personen zumindest unfallversichert, sie haben aber keine Pensionsversicherung oder eigene Krankenversicherung und erhalten nur Taschengeld. </a:t>
            </a:r>
          </a:p>
          <a:p>
            <a:r>
              <a:rPr lang="de-AT" sz="1800" b="0" dirty="0"/>
              <a:t>Artikel 27 der UN-Behindertenrechtskonvention: Menschen mit Behinderung haben das gleiche Recht auf Arbeit wie alle anderen Menschen. Arbeitsmarkt und Arbeitsumfeld sollen grundsätzlich offen, inklusiv und barrierefrei zugänglich sein und es wird ihnen die Möglichkeit geboten, einen angemessenen Lebensunterhalt durch Arbeit zu verdienen.</a:t>
            </a:r>
          </a:p>
          <a:p>
            <a:r>
              <a:rPr lang="de-AT" sz="1800" b="0" dirty="0"/>
              <a:t>AK unterstützt die diesbezügliche Forderungen des Behindertenanwalts, der Behindertenverbände und der Volksanwaltschaft (BAK Stn, PA </a:t>
            </a:r>
            <a:r>
              <a:rPr lang="de-AT" sz="1800" b="0" dirty="0" err="1"/>
              <a:t>etc</a:t>
            </a:r>
            <a:r>
              <a:rPr lang="de-AT" sz="1800" b="0" dirty="0"/>
              <a:t>).</a:t>
            </a:r>
          </a:p>
          <a:p>
            <a:pPr marL="0" indent="0">
              <a:buNone/>
            </a:pPr>
            <a:endParaRPr lang="de-AT" sz="1800" b="0" dirty="0"/>
          </a:p>
        </p:txBody>
      </p:sp>
      <p:sp>
        <p:nvSpPr>
          <p:cNvPr id="3" name="Titel 2"/>
          <p:cNvSpPr>
            <a:spLocks noGrp="1"/>
          </p:cNvSpPr>
          <p:nvPr>
            <p:ph type="title"/>
          </p:nvPr>
        </p:nvSpPr>
        <p:spPr>
          <a:xfrm>
            <a:off x="733284" y="846403"/>
            <a:ext cx="8159196" cy="1163395"/>
          </a:xfrm>
        </p:spPr>
        <p:txBody>
          <a:bodyPr/>
          <a:lstStyle/>
          <a:p>
            <a:r>
              <a:rPr lang="de-AT" dirty="0"/>
              <a:t>Ausschuss für Arbeit und Arbeitsmarkt </a:t>
            </a:r>
            <a:br>
              <a:rPr lang="de-AT" dirty="0"/>
            </a:br>
            <a:r>
              <a:rPr lang="de-AT" dirty="0"/>
              <a:t>beschäftigte in </a:t>
            </a:r>
            <a:r>
              <a:rPr lang="de-AT" dirty="0" err="1"/>
              <a:t>werkstätten</a:t>
            </a:r>
            <a:r>
              <a:rPr lang="de-AT" dirty="0"/>
              <a:t>/TAGESSTRUKTUREN</a:t>
            </a:r>
            <a:endParaRPr lang="de-DE" dirty="0"/>
          </a:p>
        </p:txBody>
      </p:sp>
    </p:spTree>
    <p:extLst>
      <p:ext uri="{BB962C8B-B14F-4D97-AF65-F5344CB8AC3E}">
        <p14:creationId xmlns:p14="http://schemas.microsoft.com/office/powerpoint/2010/main" val="4139302555"/>
      </p:ext>
    </p:extLst>
  </p:cSld>
  <p:clrMapOvr>
    <a:masterClrMapping/>
  </p:clrMapOvr>
</p:sld>
</file>

<file path=ppt/theme/theme1.xml><?xml version="1.0" encoding="utf-8"?>
<a:theme xmlns:a="http://schemas.openxmlformats.org/drawingml/2006/main" name="Präsentationsvorlage Wien">
  <a:themeElements>
    <a:clrScheme name="AK_Farbpalette 1">
      <a:dk1>
        <a:srgbClr val="000000"/>
      </a:dk1>
      <a:lt1>
        <a:srgbClr val="FFFFFF"/>
      </a:lt1>
      <a:dk2>
        <a:srgbClr val="000000"/>
      </a:dk2>
      <a:lt2>
        <a:srgbClr val="F8F8F8"/>
      </a:lt2>
      <a:accent1>
        <a:srgbClr val="DD232A"/>
      </a:accent1>
      <a:accent2>
        <a:srgbClr val="000000"/>
      </a:accent2>
      <a:accent3>
        <a:srgbClr val="4D4D4D"/>
      </a:accent3>
      <a:accent4>
        <a:srgbClr val="6E6E69"/>
      </a:accent4>
      <a:accent5>
        <a:srgbClr val="969696"/>
      </a:accent5>
      <a:accent6>
        <a:srgbClr val="C8C8C8"/>
      </a:accent6>
      <a:hlink>
        <a:srgbClr val="5F5F5F"/>
      </a:hlink>
      <a:folHlink>
        <a:srgbClr val="919191"/>
      </a:folHlink>
    </a:clrScheme>
    <a:fontScheme name="Essenz">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7" id="{34881706-123F-2441-9DC5-09459E830CEF}" vid="{2401406A-722B-0E43-8EBB-581289B3BB11}"/>
    </a:ext>
  </a:extLst>
</a:theme>
</file>

<file path=ppt/theme/theme2.xml><?xml version="1.0" encoding="utf-8"?>
<a:theme xmlns:a="http://schemas.openxmlformats.org/drawingml/2006/main" name="AK_Contentfolien">
  <a:themeElements>
    <a:clrScheme name="AK_Farbpalette 1">
      <a:dk1>
        <a:srgbClr val="000000"/>
      </a:dk1>
      <a:lt1>
        <a:srgbClr val="FFFFFF"/>
      </a:lt1>
      <a:dk2>
        <a:srgbClr val="000000"/>
      </a:dk2>
      <a:lt2>
        <a:srgbClr val="F8F8F8"/>
      </a:lt2>
      <a:accent1>
        <a:srgbClr val="DD232A"/>
      </a:accent1>
      <a:accent2>
        <a:srgbClr val="000000"/>
      </a:accent2>
      <a:accent3>
        <a:srgbClr val="4D4D4D"/>
      </a:accent3>
      <a:accent4>
        <a:srgbClr val="6E6E69"/>
      </a:accent4>
      <a:accent5>
        <a:srgbClr val="969696"/>
      </a:accent5>
      <a:accent6>
        <a:srgbClr val="C8C8C8"/>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7" id="{34881706-123F-2441-9DC5-09459E830CEF}" vid="{E9C402D4-B22C-F64B-B97D-4CB874C67E52}"/>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Präsentationsvorlage Wien</Template>
  <TotalTime>0</TotalTime>
  <Words>329</Words>
  <Application>Microsoft Office PowerPoint</Application>
  <PresentationFormat>Bildschirmpräsentation (4:3)</PresentationFormat>
  <Paragraphs>28</Paragraphs>
  <Slides>4</Slides>
  <Notes>4</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4</vt:i4>
      </vt:variant>
    </vt:vector>
  </HeadingPairs>
  <TitlesOfParts>
    <vt:vector size="11" baseType="lpstr">
      <vt:lpstr>Abadi MT Condensed Extra Bold</vt:lpstr>
      <vt:lpstr>Arial</vt:lpstr>
      <vt:lpstr>Arial Narrow</vt:lpstr>
      <vt:lpstr>Calibri</vt:lpstr>
      <vt:lpstr>Wingdings</vt:lpstr>
      <vt:lpstr>Präsentationsvorlage Wien</vt:lpstr>
      <vt:lpstr>AK_Contentfolien</vt:lpstr>
      <vt:lpstr>Beschäftigte in werkstätten/TAGESSTRUKTUREN</vt:lpstr>
      <vt:lpstr>Ausschuss für Arbeit und Arbeitsmarkt  beschäftigte in werkstätteN/tAGESSTRUKTUREN</vt:lpstr>
      <vt:lpstr>Ausschuss für Arbeit und Arbeitsmarkt  beschäftigte in werkstätten/TAGESSTRUKTUREN</vt:lpstr>
      <vt:lpstr>Ausschuss für Arbeit und Arbeitsmarkt  beschäftigte in werkstätten/TAGESSTRUKTUREN</vt:lpstr>
    </vt:vector>
  </TitlesOfParts>
  <Company>it der akwien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Präsentation</dc:title>
  <dc:creator>CHLESTIL Martina</dc:creator>
  <cp:lastModifiedBy>Koller Vera</cp:lastModifiedBy>
  <cp:revision>261</cp:revision>
  <cp:lastPrinted>2021-09-28T09:56:15Z</cp:lastPrinted>
  <dcterms:created xsi:type="dcterms:W3CDTF">2016-11-18T13:30:59Z</dcterms:created>
  <dcterms:modified xsi:type="dcterms:W3CDTF">2021-10-13T11:46:33Z</dcterms:modified>
</cp:coreProperties>
</file>